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0.xml" ContentType="application/vnd.openxmlformats-officedocument.presentationml.tags+xml"/>
  <Override PartName="/ppt/tags/tag11.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2.xml" ContentType="application/vnd.openxmlformats-officedocument.presentationml.tags+xml"/>
  <Override PartName="/ppt/tags/tag13.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4.xml" ContentType="application/vnd.openxmlformats-officedocument.presentationml.tags+xml"/>
  <Override PartName="/ppt/tags/tag15.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6.xml" ContentType="application/vnd.openxmlformats-officedocument.presentationml.tags+xml"/>
  <Override PartName="/ppt/tags/tag17.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
  </p:notesMasterIdLst>
  <p:sldIdLst>
    <p:sldId id="277" r:id="rId2"/>
    <p:sldId id="634" r:id="rId3"/>
    <p:sldId id="632" r:id="rId4"/>
    <p:sldId id="643" r:id="rId5"/>
    <p:sldId id="644" r:id="rId6"/>
    <p:sldId id="645" r:id="rId7"/>
    <p:sldId id="657" r:id="rId8"/>
  </p:sldIdLst>
  <p:sldSz cx="12192000" cy="68580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A7B2C5C-0EDA-40E3-AACE-8B188E9EDAAA}">
          <p14:sldIdLst>
            <p14:sldId id="277"/>
            <p14:sldId id="634"/>
            <p14:sldId id="632"/>
            <p14:sldId id="643"/>
            <p14:sldId id="644"/>
            <p14:sldId id="645"/>
            <p14:sldId id="657"/>
          </p14:sldIdLst>
        </p14:section>
      </p14:sectionLst>
    </p:ext>
    <p:ext uri="{EFAFB233-063F-42B5-8137-9DF3F51BA10A}">
      <p15:sldGuideLst xmlns:p15="http://schemas.microsoft.com/office/powerpoint/2012/main">
        <p15:guide id="1" orient="horz" pos="4042" userDrawn="1">
          <p15:clr>
            <a:srgbClr val="A4A3A4"/>
          </p15:clr>
        </p15:guide>
        <p15:guide id="2" pos="3840" userDrawn="1">
          <p15:clr>
            <a:srgbClr val="A4A3A4"/>
          </p15:clr>
        </p15:guide>
        <p15:guide id="3" orient="horz" pos="867" userDrawn="1">
          <p15:clr>
            <a:srgbClr val="A4A3A4"/>
          </p15:clr>
        </p15:guide>
        <p15:guide id="4" pos="7242" userDrawn="1">
          <p15:clr>
            <a:srgbClr val="A4A3A4"/>
          </p15:clr>
        </p15:guide>
        <p15:guide id="5" pos="41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ubhav Bagari" initials="AB" lastIdx="2" clrIdx="0">
    <p:extLst>
      <p:ext uri="{19B8F6BF-5375-455C-9EA6-DF929625EA0E}">
        <p15:presenceInfo xmlns:p15="http://schemas.microsoft.com/office/powerpoint/2012/main" userId="552ee008e41d243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8" autoAdjust="0"/>
    <p:restoredTop sz="95646"/>
  </p:normalViewPr>
  <p:slideViewPr>
    <p:cSldViewPr snapToGrid="0" showGuides="1">
      <p:cViewPr varScale="1">
        <p:scale>
          <a:sx n="122" d="100"/>
          <a:sy n="122" d="100"/>
        </p:scale>
        <p:origin x="576" y="-416"/>
      </p:cViewPr>
      <p:guideLst>
        <p:guide orient="horz" pos="4042"/>
        <p:guide pos="3840"/>
        <p:guide orient="horz" pos="867"/>
        <p:guide pos="7242"/>
        <p:guide pos="415"/>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IN"/>
              <a:t>Affordability Gap</a:t>
            </a:r>
            <a:endParaRPr lang="en-IN"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of cases where no lender met requested loan amount</c:v>
                </c:pt>
              </c:strCache>
            </c:strRef>
          </c:tx>
          <c:spPr>
            <a:solidFill>
              <a:schemeClr val="accent4"/>
            </a:solidFill>
            <a:ln>
              <a:noFill/>
            </a:ln>
            <a:effectLst/>
          </c:spPr>
          <c:invertIfNegative val="0"/>
          <c:cat>
            <c:strRef>
              <c:f>Sheet1!$A$2:$A$14</c:f>
              <c:strCache>
                <c:ptCount val="13"/>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strCache>
            </c:strRef>
          </c:cat>
          <c:val>
            <c:numRef>
              <c:f>Sheet1!$B$2:$B$14</c:f>
              <c:numCache>
                <c:formatCode>General</c:formatCode>
                <c:ptCount val="13"/>
                <c:pt idx="0">
                  <c:v>0.2666</c:v>
                </c:pt>
                <c:pt idx="1">
                  <c:v>0.28989999999999999</c:v>
                </c:pt>
                <c:pt idx="2">
                  <c:v>0.25180000000000002</c:v>
                </c:pt>
                <c:pt idx="3">
                  <c:v>0.26350000000000001</c:v>
                </c:pt>
                <c:pt idx="4">
                  <c:v>0.28839999999999999</c:v>
                </c:pt>
                <c:pt idx="5">
                  <c:v>0.28120000000000001</c:v>
                </c:pt>
                <c:pt idx="6">
                  <c:v>0.2462</c:v>
                </c:pt>
                <c:pt idx="7">
                  <c:v>0.2208</c:v>
                </c:pt>
                <c:pt idx="8">
                  <c:v>0.2175</c:v>
                </c:pt>
                <c:pt idx="9">
                  <c:v>0.20579999999999998</c:v>
                </c:pt>
                <c:pt idx="10">
                  <c:v>0.20100000000000001</c:v>
                </c:pt>
                <c:pt idx="11">
                  <c:v>0.20610000000000001</c:v>
                </c:pt>
                <c:pt idx="12">
                  <c:v>0.18</c:v>
                </c:pt>
              </c:numCache>
            </c:numRef>
          </c:val>
          <c:extLst>
            <c:ext xmlns:c16="http://schemas.microsoft.com/office/drawing/2014/chart" uri="{C3380CC4-5D6E-409C-BE32-E72D297353CC}">
              <c16:uniqueId val="{00000000-458F-48A7-9B1F-7D3B25524085}"/>
            </c:ext>
          </c:extLst>
        </c:ser>
        <c:dLbls>
          <c:showLegendKey val="0"/>
          <c:showVal val="0"/>
          <c:showCatName val="0"/>
          <c:showSerName val="0"/>
          <c:showPercent val="0"/>
          <c:showBubbleSize val="0"/>
        </c:dLbls>
        <c:gapWidth val="219"/>
        <c:overlap val="-27"/>
        <c:axId val="152620992"/>
        <c:axId val="292542976"/>
      </c:barChart>
      <c:catAx>
        <c:axId val="15262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92542976"/>
        <c:crosses val="autoZero"/>
        <c:auto val="1"/>
        <c:lblAlgn val="ctr"/>
        <c:lblOffset val="100"/>
        <c:noMultiLvlLbl val="0"/>
      </c:catAx>
      <c:valAx>
        <c:axId val="292542976"/>
        <c:scaling>
          <c:orientation val="minMax"/>
          <c:max val="0.30000000000000004"/>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2620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IN"/>
              <a:t>Affordability Gap</a:t>
            </a:r>
            <a:endParaRPr lang="en-IN"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of cases where no lender met requested loan amount</c:v>
                </c:pt>
              </c:strCache>
            </c:strRef>
          </c:tx>
          <c:spPr>
            <a:solidFill>
              <a:schemeClr val="accent4"/>
            </a:solidFill>
            <a:ln>
              <a:noFill/>
            </a:ln>
            <a:effectLst/>
          </c:spPr>
          <c:invertIfNegative val="0"/>
          <c:cat>
            <c:strRef>
              <c:f>Sheet1!$A$2:$A$14</c:f>
              <c:strCache>
                <c:ptCount val="13"/>
                <c:pt idx="0">
                  <c:v>Jan '20</c:v>
                </c:pt>
                <c:pt idx="1">
                  <c:v>Feb</c:v>
                </c:pt>
                <c:pt idx="2">
                  <c:v>Mar</c:v>
                </c:pt>
                <c:pt idx="3">
                  <c:v>Apr</c:v>
                </c:pt>
                <c:pt idx="4">
                  <c:v>May</c:v>
                </c:pt>
                <c:pt idx="5">
                  <c:v>Jun</c:v>
                </c:pt>
                <c:pt idx="6">
                  <c:v>Jul</c:v>
                </c:pt>
                <c:pt idx="7">
                  <c:v>Aug</c:v>
                </c:pt>
                <c:pt idx="8">
                  <c:v>Sep</c:v>
                </c:pt>
                <c:pt idx="9">
                  <c:v>Oct</c:v>
                </c:pt>
                <c:pt idx="10">
                  <c:v>Nov</c:v>
                </c:pt>
                <c:pt idx="11">
                  <c:v>Dec</c:v>
                </c:pt>
                <c:pt idx="12">
                  <c:v>Jan ' 21</c:v>
                </c:pt>
              </c:strCache>
            </c:strRef>
          </c:cat>
          <c:val>
            <c:numRef>
              <c:f>Sheet1!$B$2:$B$14</c:f>
              <c:numCache>
                <c:formatCode>0%</c:formatCode>
                <c:ptCount val="13"/>
                <c:pt idx="0">
                  <c:v>0.27629999999999999</c:v>
                </c:pt>
                <c:pt idx="1">
                  <c:v>0.2908</c:v>
                </c:pt>
                <c:pt idx="2">
                  <c:v>0.27140000000000003</c:v>
                </c:pt>
                <c:pt idx="3">
                  <c:v>0.35100000000000003</c:v>
                </c:pt>
                <c:pt idx="4">
                  <c:v>0.35149999999999998</c:v>
                </c:pt>
                <c:pt idx="5">
                  <c:v>0.30459999999999998</c:v>
                </c:pt>
                <c:pt idx="6">
                  <c:v>0.2457</c:v>
                </c:pt>
                <c:pt idx="7">
                  <c:v>0.20379999999999998</c:v>
                </c:pt>
                <c:pt idx="8">
                  <c:v>0.18789999999999998</c:v>
                </c:pt>
                <c:pt idx="9">
                  <c:v>0.17910000000000001</c:v>
                </c:pt>
                <c:pt idx="10">
                  <c:v>0.16750000000000001</c:v>
                </c:pt>
                <c:pt idx="11">
                  <c:v>0.19120000000000001</c:v>
                </c:pt>
                <c:pt idx="12">
                  <c:v>0.13</c:v>
                </c:pt>
              </c:numCache>
            </c:numRef>
          </c:val>
          <c:extLst>
            <c:ext xmlns:c16="http://schemas.microsoft.com/office/drawing/2014/chart" uri="{C3380CC4-5D6E-409C-BE32-E72D297353CC}">
              <c16:uniqueId val="{00000000-458F-48A7-9B1F-7D3B25524085}"/>
            </c:ext>
          </c:extLst>
        </c:ser>
        <c:dLbls>
          <c:showLegendKey val="0"/>
          <c:showVal val="0"/>
          <c:showCatName val="0"/>
          <c:showSerName val="0"/>
          <c:showPercent val="0"/>
          <c:showBubbleSize val="0"/>
        </c:dLbls>
        <c:gapWidth val="219"/>
        <c:overlap val="-27"/>
        <c:axId val="152620992"/>
        <c:axId val="292542976"/>
      </c:barChart>
      <c:catAx>
        <c:axId val="15262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92542976"/>
        <c:crosses val="autoZero"/>
        <c:auto val="1"/>
        <c:lblAlgn val="ctr"/>
        <c:lblOffset val="100"/>
        <c:noMultiLvlLbl val="0"/>
      </c:catAx>
      <c:valAx>
        <c:axId val="292542976"/>
        <c:scaling>
          <c:orientation val="minMax"/>
          <c:max val="0.30000000000000004"/>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2620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IN"/>
              <a:t>Affordability Gap</a:t>
            </a:r>
            <a:endParaRPr lang="en-IN"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of cases where no lender met requested loan amount</c:v>
                </c:pt>
              </c:strCache>
            </c:strRef>
          </c:tx>
          <c:spPr>
            <a:solidFill>
              <a:schemeClr val="accent4"/>
            </a:solidFill>
            <a:ln>
              <a:noFill/>
            </a:ln>
            <a:effectLst/>
          </c:spPr>
          <c:invertIfNegative val="0"/>
          <c:cat>
            <c:strRef>
              <c:f>Sheet1!$A$2:$A$14</c:f>
              <c:strCache>
                <c:ptCount val="13"/>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strCache>
            </c:strRef>
          </c:cat>
          <c:val>
            <c:numRef>
              <c:f>Sheet1!$B$2:$B$14</c:f>
              <c:numCache>
                <c:formatCode>0%</c:formatCode>
                <c:ptCount val="13"/>
                <c:pt idx="0">
                  <c:v>0.20660000000000001</c:v>
                </c:pt>
                <c:pt idx="1">
                  <c:v>0.21859999999999999</c:v>
                </c:pt>
                <c:pt idx="2">
                  <c:v>0.2</c:v>
                </c:pt>
                <c:pt idx="3">
                  <c:v>0.19079999999999997</c:v>
                </c:pt>
                <c:pt idx="4">
                  <c:v>0.23920000000000002</c:v>
                </c:pt>
                <c:pt idx="5">
                  <c:v>0.21429999999999999</c:v>
                </c:pt>
                <c:pt idx="6">
                  <c:v>0.22170000000000001</c:v>
                </c:pt>
                <c:pt idx="7">
                  <c:v>0.184</c:v>
                </c:pt>
                <c:pt idx="8">
                  <c:v>0.18059999999999998</c:v>
                </c:pt>
                <c:pt idx="9">
                  <c:v>0.18590000000000001</c:v>
                </c:pt>
                <c:pt idx="10">
                  <c:v>0.19879999999999998</c:v>
                </c:pt>
                <c:pt idx="11">
                  <c:v>0.16449999999999998</c:v>
                </c:pt>
                <c:pt idx="12">
                  <c:v>0.14000000000000001</c:v>
                </c:pt>
              </c:numCache>
            </c:numRef>
          </c:val>
          <c:extLst>
            <c:ext xmlns:c16="http://schemas.microsoft.com/office/drawing/2014/chart" uri="{C3380CC4-5D6E-409C-BE32-E72D297353CC}">
              <c16:uniqueId val="{00000000-458F-48A7-9B1F-7D3B25524085}"/>
            </c:ext>
          </c:extLst>
        </c:ser>
        <c:dLbls>
          <c:showLegendKey val="0"/>
          <c:showVal val="0"/>
          <c:showCatName val="0"/>
          <c:showSerName val="0"/>
          <c:showPercent val="0"/>
          <c:showBubbleSize val="0"/>
        </c:dLbls>
        <c:gapWidth val="219"/>
        <c:overlap val="-27"/>
        <c:axId val="152620992"/>
        <c:axId val="292542976"/>
      </c:barChart>
      <c:catAx>
        <c:axId val="15262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92542976"/>
        <c:crosses val="autoZero"/>
        <c:auto val="1"/>
        <c:lblAlgn val="ctr"/>
        <c:lblOffset val="100"/>
        <c:noMultiLvlLbl val="0"/>
      </c:catAx>
      <c:valAx>
        <c:axId val="292542976"/>
        <c:scaling>
          <c:orientation val="minMax"/>
          <c:max val="0.30000000000000004"/>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2620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IN"/>
              <a:t>Affordability Gap</a:t>
            </a:r>
            <a:endParaRPr lang="en-IN"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of cases where no lender met requested loan amount</c:v>
                </c:pt>
              </c:strCache>
            </c:strRef>
          </c:tx>
          <c:spPr>
            <a:solidFill>
              <a:schemeClr val="accent4"/>
            </a:solidFill>
            <a:ln>
              <a:noFill/>
            </a:ln>
            <a:effectLst/>
          </c:spPr>
          <c:invertIfNegative val="0"/>
          <c:cat>
            <c:strRef>
              <c:f>Sheet1!$A$2:$A$14</c:f>
              <c:strCache>
                <c:ptCount val="13"/>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strCache>
            </c:strRef>
          </c:cat>
          <c:val>
            <c:numRef>
              <c:f>Sheet1!$B$2:$B$14</c:f>
              <c:numCache>
                <c:formatCode>0%</c:formatCode>
                <c:ptCount val="13"/>
                <c:pt idx="0">
                  <c:v>0.30049999999999999</c:v>
                </c:pt>
                <c:pt idx="1">
                  <c:v>0.32729999999999998</c:v>
                </c:pt>
                <c:pt idx="2">
                  <c:v>0.30380000000000001</c:v>
                </c:pt>
                <c:pt idx="3">
                  <c:v>0.34619999999999995</c:v>
                </c:pt>
                <c:pt idx="4">
                  <c:v>0.29559999999999997</c:v>
                </c:pt>
                <c:pt idx="5">
                  <c:v>0.30170000000000002</c:v>
                </c:pt>
                <c:pt idx="6">
                  <c:v>0.25059999999999999</c:v>
                </c:pt>
                <c:pt idx="7">
                  <c:v>0.22579999999999997</c:v>
                </c:pt>
                <c:pt idx="8">
                  <c:v>0.24100000000000002</c:v>
                </c:pt>
                <c:pt idx="9">
                  <c:v>0.21440000000000001</c:v>
                </c:pt>
                <c:pt idx="10">
                  <c:v>0.21510000000000001</c:v>
                </c:pt>
                <c:pt idx="11">
                  <c:v>0.21429999999999999</c:v>
                </c:pt>
                <c:pt idx="12">
                  <c:v>0.18</c:v>
                </c:pt>
              </c:numCache>
            </c:numRef>
          </c:val>
          <c:extLst>
            <c:ext xmlns:c16="http://schemas.microsoft.com/office/drawing/2014/chart" uri="{C3380CC4-5D6E-409C-BE32-E72D297353CC}">
              <c16:uniqueId val="{00000000-458F-48A7-9B1F-7D3B25524085}"/>
            </c:ext>
          </c:extLst>
        </c:ser>
        <c:dLbls>
          <c:showLegendKey val="0"/>
          <c:showVal val="0"/>
          <c:showCatName val="0"/>
          <c:showSerName val="0"/>
          <c:showPercent val="0"/>
          <c:showBubbleSize val="0"/>
        </c:dLbls>
        <c:gapWidth val="219"/>
        <c:overlap val="-27"/>
        <c:axId val="152620992"/>
        <c:axId val="292542976"/>
      </c:barChart>
      <c:catAx>
        <c:axId val="15262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92542976"/>
        <c:crosses val="autoZero"/>
        <c:auto val="1"/>
        <c:lblAlgn val="ctr"/>
        <c:lblOffset val="100"/>
        <c:noMultiLvlLbl val="0"/>
      </c:catAx>
      <c:valAx>
        <c:axId val="292542976"/>
        <c:scaling>
          <c:orientation val="minMax"/>
          <c:max val="0.30000000000000004"/>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2620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IN" dirty="0"/>
              <a:t>Affordability Gap – Self</a:t>
            </a:r>
            <a:r>
              <a:rPr lang="en-IN" baseline="0" dirty="0"/>
              <a:t> Employed</a:t>
            </a:r>
            <a:endParaRPr lang="en-IN"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of cases where no lender met requested loan amount</c:v>
                </c:pt>
              </c:strCache>
            </c:strRef>
          </c:tx>
          <c:spPr>
            <a:solidFill>
              <a:schemeClr val="accent4"/>
            </a:solidFill>
            <a:ln>
              <a:noFill/>
            </a:ln>
            <a:effectLst/>
          </c:spPr>
          <c:invertIfNegative val="0"/>
          <c:cat>
            <c:strRef>
              <c:f>Sheet1!$A$2:$A$14</c:f>
              <c:strCache>
                <c:ptCount val="13"/>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strCache>
            </c:strRef>
          </c:cat>
          <c:val>
            <c:numRef>
              <c:f>Sheet1!$B$2:$B$14</c:f>
              <c:numCache>
                <c:formatCode>General</c:formatCode>
                <c:ptCount val="13"/>
                <c:pt idx="0">
                  <c:v>0.39369999999999999</c:v>
                </c:pt>
                <c:pt idx="1">
                  <c:v>0.40880000000000005</c:v>
                </c:pt>
                <c:pt idx="2">
                  <c:v>0.30149999999999999</c:v>
                </c:pt>
                <c:pt idx="3">
                  <c:v>0.33500000000000002</c:v>
                </c:pt>
                <c:pt idx="4">
                  <c:v>0.31869999999999998</c:v>
                </c:pt>
                <c:pt idx="5">
                  <c:v>0.33779999999999999</c:v>
                </c:pt>
                <c:pt idx="6">
                  <c:v>0.33899999999999997</c:v>
                </c:pt>
                <c:pt idx="7">
                  <c:v>0.34460000000000002</c:v>
                </c:pt>
                <c:pt idx="8">
                  <c:v>0.30859999999999999</c:v>
                </c:pt>
                <c:pt idx="9">
                  <c:v>0.31900000000000001</c:v>
                </c:pt>
                <c:pt idx="10">
                  <c:v>0.31859999999999999</c:v>
                </c:pt>
                <c:pt idx="11">
                  <c:v>0.248</c:v>
                </c:pt>
                <c:pt idx="12">
                  <c:v>0.27</c:v>
                </c:pt>
              </c:numCache>
            </c:numRef>
          </c:val>
          <c:extLst>
            <c:ext xmlns:c16="http://schemas.microsoft.com/office/drawing/2014/chart" uri="{C3380CC4-5D6E-409C-BE32-E72D297353CC}">
              <c16:uniqueId val="{00000000-458F-48A7-9B1F-7D3B25524085}"/>
            </c:ext>
          </c:extLst>
        </c:ser>
        <c:dLbls>
          <c:showLegendKey val="0"/>
          <c:showVal val="0"/>
          <c:showCatName val="0"/>
          <c:showSerName val="0"/>
          <c:showPercent val="0"/>
          <c:showBubbleSize val="0"/>
        </c:dLbls>
        <c:gapWidth val="219"/>
        <c:overlap val="-27"/>
        <c:axId val="152620992"/>
        <c:axId val="292542976"/>
      </c:barChart>
      <c:catAx>
        <c:axId val="15262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92542976"/>
        <c:crosses val="autoZero"/>
        <c:auto val="1"/>
        <c:lblAlgn val="ctr"/>
        <c:lblOffset val="100"/>
        <c:noMultiLvlLbl val="0"/>
      </c:catAx>
      <c:valAx>
        <c:axId val="292542976"/>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2620992"/>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61D184-5EE8-CF46-9400-6F7C36421C93}" type="datetimeFigureOut">
              <a:rPr lang="en-US" smtClean="0"/>
              <a:t>2/8/21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811E0B-6A48-8241-B0B6-F83C1111E98C}" type="slidenum">
              <a:rPr lang="en-US" smtClean="0"/>
              <a:t>‹#›</a:t>
            </a:fld>
            <a:endParaRPr lang="en-US" dirty="0"/>
          </a:p>
        </p:txBody>
      </p:sp>
    </p:spTree>
    <p:extLst>
      <p:ext uri="{BB962C8B-B14F-4D97-AF65-F5344CB8AC3E}">
        <p14:creationId xmlns:p14="http://schemas.microsoft.com/office/powerpoint/2010/main" val="3891782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811E0B-6A48-8241-B0B6-F83C1111E98C}" type="slidenum">
              <a:rPr lang="en-US" smtClean="0"/>
              <a:t>1</a:t>
            </a:fld>
            <a:endParaRPr lang="en-US" dirty="0"/>
          </a:p>
        </p:txBody>
      </p:sp>
    </p:spTree>
    <p:extLst>
      <p:ext uri="{BB962C8B-B14F-4D97-AF65-F5344CB8AC3E}">
        <p14:creationId xmlns:p14="http://schemas.microsoft.com/office/powerpoint/2010/main" val="2467398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5">
            <a:alpha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39816" y="620690"/>
            <a:ext cx="7272808" cy="5539121"/>
          </a:xfrm>
          <a:prstGeom prst="rect">
            <a:avLst/>
          </a:prstGeom>
        </p:spPr>
        <p:txBody>
          <a:bodyPr lIns="0" tIns="0" rIns="0" bIns="0" anchor="ctr" anchorCtr="0">
            <a:noAutofit/>
          </a:bodyPr>
          <a:lstStyle>
            <a:lvl1pPr algn="r">
              <a:lnSpc>
                <a:spcPct val="70000"/>
              </a:lnSpc>
              <a:defRPr sz="5400">
                <a:solidFill>
                  <a:schemeClr val="bg1"/>
                </a:solidFill>
              </a:defRPr>
            </a:lvl1pPr>
          </a:lstStyle>
          <a:p>
            <a:r>
              <a:rPr lang="en-US" dirty="0"/>
              <a:t>Title Slide: Paragraph spacing Multiple 0.7</a:t>
            </a:r>
          </a:p>
        </p:txBody>
      </p:sp>
      <p:pic>
        <p:nvPicPr>
          <p:cNvPr id="5" name="Picture 4">
            <a:extLst>
              <a:ext uri="{FF2B5EF4-FFF2-40B4-BE49-F238E27FC236}">
                <a16:creationId xmlns:a16="http://schemas.microsoft.com/office/drawing/2014/main" id="{9D0C5F31-0DA9-1241-AB46-A9882F6EE8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345" y="2685429"/>
            <a:ext cx="3024275" cy="1409641"/>
          </a:xfrm>
          <a:prstGeom prst="rect">
            <a:avLst/>
          </a:prstGeom>
        </p:spPr>
      </p:pic>
      <p:sp>
        <p:nvSpPr>
          <p:cNvPr id="7" name="TextBox 6">
            <a:extLst>
              <a:ext uri="{FF2B5EF4-FFF2-40B4-BE49-F238E27FC236}">
                <a16:creationId xmlns:a16="http://schemas.microsoft.com/office/drawing/2014/main" id="{14C0B310-2EAC-BB4A-9A6B-288B8823EB8C}"/>
              </a:ext>
            </a:extLst>
          </p:cNvPr>
          <p:cNvSpPr txBox="1"/>
          <p:nvPr userDrawn="1"/>
        </p:nvSpPr>
        <p:spPr>
          <a:xfrm>
            <a:off x="2505456" y="1408176"/>
            <a:ext cx="0" cy="0"/>
          </a:xfrm>
          <a:prstGeom prst="rect">
            <a:avLst/>
          </a:prstGeom>
          <a:noFill/>
        </p:spPr>
        <p:txBody>
          <a:bodyPr wrap="none" lIns="0" tIns="0" rIns="0" bIns="0" rtlCol="0" anchor="t" anchorCtr="0">
            <a:noAutofit/>
          </a:bodyPr>
          <a:lstStyle/>
          <a:p>
            <a:endParaRPr lang="en-US" dirty="0">
              <a:solidFill>
                <a:schemeClr val="bg1"/>
              </a:solidFill>
              <a:latin typeface="DIN Alternate" charset="0"/>
              <a:ea typeface="DIN Alternate" charset="0"/>
              <a:cs typeface="DIN Alternate" charset="0"/>
            </a:endParaRPr>
          </a:p>
        </p:txBody>
      </p:sp>
    </p:spTree>
    <p:extLst>
      <p:ext uri="{BB962C8B-B14F-4D97-AF65-F5344CB8AC3E}">
        <p14:creationId xmlns:p14="http://schemas.microsoft.com/office/powerpoint/2010/main" val="1132481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rk Image + Small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4C57A15-6D5A-EC45-BAD1-5F4DE63CC9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4364388">
            <a:off x="9363131" y="5607539"/>
            <a:ext cx="5271454" cy="3725077"/>
          </a:xfrm>
          <a:prstGeom prst="rect">
            <a:avLst/>
          </a:prstGeom>
        </p:spPr>
      </p:pic>
      <p:pic>
        <p:nvPicPr>
          <p:cNvPr id="16" name="Picture 15">
            <a:extLst>
              <a:ext uri="{FF2B5EF4-FFF2-40B4-BE49-F238E27FC236}">
                <a16:creationId xmlns:a16="http://schemas.microsoft.com/office/drawing/2014/main" id="{EB153198-471B-5B44-82C0-EBB0D816DF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197123">
            <a:off x="9530519" y="5685453"/>
            <a:ext cx="4587043" cy="3241437"/>
          </a:xfrm>
          <a:prstGeom prst="rect">
            <a:avLst/>
          </a:prstGeom>
        </p:spPr>
      </p:pic>
      <p:sp>
        <p:nvSpPr>
          <p:cNvPr id="8" name="Picture Placeholder 10">
            <a:extLst>
              <a:ext uri="{FF2B5EF4-FFF2-40B4-BE49-F238E27FC236}">
                <a16:creationId xmlns:a16="http://schemas.microsoft.com/office/drawing/2014/main" id="{DA4B5BA3-6EC4-4E4D-999D-EBCB7761E92F}"/>
              </a:ext>
            </a:extLst>
          </p:cNvPr>
          <p:cNvSpPr>
            <a:spLocks noGrp="1"/>
          </p:cNvSpPr>
          <p:nvPr>
            <p:ph type="pic" sz="quarter" idx="13" hasCustomPrompt="1"/>
          </p:nvPr>
        </p:nvSpPr>
        <p:spPr>
          <a:xfrm>
            <a:off x="0" y="0"/>
            <a:ext cx="8887968" cy="6858000"/>
          </a:xfrm>
          <a:prstGeom prst="parallelogram">
            <a:avLst>
              <a:gd name="adj" fmla="val 0"/>
            </a:avLst>
          </a:prstGeom>
          <a:solidFill>
            <a:schemeClr val="bg2"/>
          </a:solidFill>
          <a:ln>
            <a:noFill/>
          </a:ln>
        </p:spPr>
        <p:txBody>
          <a:bodyPr anchor="ctr" anchorCtr="0"/>
          <a:lstStyle>
            <a:lvl1pPr algn="r">
              <a:defRPr baseline="0"/>
            </a:lvl1pPr>
          </a:lstStyle>
          <a:p>
            <a:r>
              <a:rPr lang="en-US"/>
              <a:t>Place picture here</a:t>
            </a:r>
            <a:r>
              <a:rPr lang="en-US" dirty="0"/>
              <a:t>.</a:t>
            </a:r>
          </a:p>
          <a:p>
            <a:r>
              <a:rPr lang="en-US"/>
              <a:t>Use this slide if photo is mostly light</a:t>
            </a:r>
            <a:r>
              <a:rPr lang="en-US" dirty="0"/>
              <a:t>.</a:t>
            </a:r>
          </a:p>
        </p:txBody>
      </p:sp>
      <p:sp>
        <p:nvSpPr>
          <p:cNvPr id="9" name="Text Placeholder 12">
            <a:extLst>
              <a:ext uri="{FF2B5EF4-FFF2-40B4-BE49-F238E27FC236}">
                <a16:creationId xmlns:a16="http://schemas.microsoft.com/office/drawing/2014/main" id="{AEA7B6EC-DC92-1642-9AFA-7D2AB2F3E79C}"/>
              </a:ext>
            </a:extLst>
          </p:cNvPr>
          <p:cNvSpPr>
            <a:spLocks noGrp="1"/>
          </p:cNvSpPr>
          <p:nvPr>
            <p:ph type="body" sz="quarter" idx="14" hasCustomPrompt="1"/>
          </p:nvPr>
        </p:nvSpPr>
        <p:spPr>
          <a:xfrm>
            <a:off x="9185448" y="1324149"/>
            <a:ext cx="2743200" cy="4962352"/>
          </a:xfrm>
        </p:spPr>
        <p:txBody>
          <a:bodyPr/>
          <a:lstStyle>
            <a:lvl1pPr marL="92065" indent="0">
              <a:defRPr/>
            </a:lvl1pPr>
          </a:lstStyle>
          <a:p>
            <a:pPr lvl="0"/>
            <a:r>
              <a:rPr lang="en-US" dirty="0"/>
              <a:t>Use this slide if you want to use a big image with a little bit of content.</a:t>
            </a:r>
          </a:p>
        </p:txBody>
      </p:sp>
      <p:sp>
        <p:nvSpPr>
          <p:cNvPr id="6" name="Slide Number Placeholder 5"/>
          <p:cNvSpPr>
            <a:spLocks noGrp="1"/>
          </p:cNvSpPr>
          <p:nvPr>
            <p:ph type="sldNum" sz="quarter" idx="12"/>
          </p:nvPr>
        </p:nvSpPr>
        <p:spPr/>
        <p:txBody>
          <a:bodyPr/>
          <a:lstStyle>
            <a:lvl1pPr>
              <a:defRPr>
                <a:solidFill>
                  <a:schemeClr val="accent5"/>
                </a:solidFill>
              </a:defRPr>
            </a:lvl1pPr>
          </a:lstStyle>
          <a:p>
            <a:fld id="{7DC3225D-D408-5843-A21A-C168DB0148A5}" type="slidenum">
              <a:rPr lang="en-US" smtClean="0"/>
              <a:pPr/>
              <a:t>‹#›</a:t>
            </a:fld>
            <a:endParaRPr lang="en-US" dirty="0"/>
          </a:p>
        </p:txBody>
      </p:sp>
      <p:pic>
        <p:nvPicPr>
          <p:cNvPr id="7" name="Picture 6">
            <a:extLst>
              <a:ext uri="{FF2B5EF4-FFF2-40B4-BE49-F238E27FC236}">
                <a16:creationId xmlns:a16="http://schemas.microsoft.com/office/drawing/2014/main" id="{E39BE913-359B-D14B-AB58-C863806DCD7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
        <p:nvSpPr>
          <p:cNvPr id="14" name="Title 1">
            <a:extLst>
              <a:ext uri="{FF2B5EF4-FFF2-40B4-BE49-F238E27FC236}">
                <a16:creationId xmlns:a16="http://schemas.microsoft.com/office/drawing/2014/main" id="{F6EF8A52-99CD-F041-8C6F-34A9C080DBC6}"/>
              </a:ext>
            </a:extLst>
          </p:cNvPr>
          <p:cNvSpPr>
            <a:spLocks noGrp="1"/>
          </p:cNvSpPr>
          <p:nvPr>
            <p:ph type="title" hasCustomPrompt="1"/>
          </p:nvPr>
        </p:nvSpPr>
        <p:spPr>
          <a:xfrm>
            <a:off x="263352" y="-1416"/>
            <a:ext cx="2376000" cy="1368000"/>
          </a:xfrm>
          <a:prstGeom prst="rect">
            <a:avLst/>
          </a:prstGeom>
          <a:noFill/>
        </p:spPr>
        <p:txBody>
          <a:bodyPr lIns="0" tIns="0" rIns="431952" bIns="0">
            <a:noAutofit/>
          </a:bodyPr>
          <a:lstStyle>
            <a:lvl1pPr algn="l">
              <a:defRPr sz="2000">
                <a:solidFill>
                  <a:schemeClr val="bg1"/>
                </a:solidFill>
              </a:defRPr>
            </a:lvl1pPr>
          </a:lstStyle>
          <a:p>
            <a:r>
              <a:rPr lang="en-US" dirty="0"/>
              <a:t>Main content slide. Put your slide title here.</a:t>
            </a:r>
          </a:p>
        </p:txBody>
      </p:sp>
    </p:spTree>
    <p:extLst>
      <p:ext uri="{BB962C8B-B14F-4D97-AF65-F5344CB8AC3E}">
        <p14:creationId xmlns:p14="http://schemas.microsoft.com/office/powerpoint/2010/main" val="1212271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ght Image + Big Content">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1" y="0"/>
            <a:ext cx="5632705" cy="6858000"/>
          </a:xfrm>
          <a:prstGeom prst="parallelogram">
            <a:avLst>
              <a:gd name="adj" fmla="val 0"/>
            </a:avLst>
          </a:prstGeom>
          <a:solidFill>
            <a:schemeClr val="bg2"/>
          </a:solidFill>
          <a:ln>
            <a:noFill/>
          </a:ln>
        </p:spPr>
        <p:txBody>
          <a:bodyPr anchor="ctr" anchorCtr="0"/>
          <a:lstStyle>
            <a:lvl1pPr algn="r">
              <a:defRPr baseline="0"/>
            </a:lvl1pPr>
          </a:lstStyle>
          <a:p>
            <a:r>
              <a:rPr lang="en-US"/>
              <a:t>Place picture here</a:t>
            </a:r>
            <a:r>
              <a:rPr lang="en-US" dirty="0"/>
              <a:t>.</a:t>
            </a:r>
          </a:p>
          <a:p>
            <a:r>
              <a:rPr lang="en-US"/>
              <a:t>Use this slide if photo is mostly light</a:t>
            </a:r>
            <a:r>
              <a:rPr lang="en-US" dirty="0"/>
              <a:t>.</a:t>
            </a:r>
          </a:p>
        </p:txBody>
      </p:sp>
      <p:pic>
        <p:nvPicPr>
          <p:cNvPr id="15" name="Picture 14">
            <a:extLst>
              <a:ext uri="{FF2B5EF4-FFF2-40B4-BE49-F238E27FC236}">
                <a16:creationId xmlns:a16="http://schemas.microsoft.com/office/drawing/2014/main" id="{D57E0549-2062-4B49-A528-D04C1E0C30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7617895">
            <a:off x="9363131" y="5607539"/>
            <a:ext cx="5271454" cy="3725077"/>
          </a:xfrm>
          <a:prstGeom prst="rect">
            <a:avLst/>
          </a:prstGeom>
        </p:spPr>
      </p:pic>
      <p:pic>
        <p:nvPicPr>
          <p:cNvPr id="16" name="Picture 15">
            <a:extLst>
              <a:ext uri="{FF2B5EF4-FFF2-40B4-BE49-F238E27FC236}">
                <a16:creationId xmlns:a16="http://schemas.microsoft.com/office/drawing/2014/main" id="{CC8F0035-5DE1-6D4B-B69A-C3C768F6C6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3860983">
            <a:off x="9530520" y="5685453"/>
            <a:ext cx="4587041" cy="3241437"/>
          </a:xfrm>
          <a:prstGeom prst="rect">
            <a:avLst/>
          </a:prstGeom>
        </p:spPr>
      </p:pic>
      <p:sp>
        <p:nvSpPr>
          <p:cNvPr id="13" name="Text Placeholder 12"/>
          <p:cNvSpPr>
            <a:spLocks noGrp="1"/>
          </p:cNvSpPr>
          <p:nvPr>
            <p:ph type="body" sz="quarter" idx="14" hasCustomPrompt="1"/>
          </p:nvPr>
        </p:nvSpPr>
        <p:spPr>
          <a:xfrm>
            <a:off x="5879979" y="1324149"/>
            <a:ext cx="6048671" cy="4962352"/>
          </a:xfrm>
        </p:spPr>
        <p:txBody>
          <a:bodyPr numCol="2" spcCol="179980"/>
          <a:lstStyle>
            <a:lvl1pPr>
              <a:defRPr baseline="0"/>
            </a:lvl1pPr>
          </a:lstStyle>
          <a:p>
            <a:pPr lvl="0"/>
            <a:r>
              <a:rPr lang="en-US" dirty="0"/>
              <a:t>Use this slide if you want to use an image with content.</a:t>
            </a:r>
          </a:p>
          <a:p>
            <a:pPr lvl="0"/>
            <a:r>
              <a:rPr lang="en-US" dirty="0"/>
              <a:t>Set for two columns, 0.5cm space between.</a:t>
            </a:r>
          </a:p>
        </p:txBody>
      </p:sp>
      <p:pic>
        <p:nvPicPr>
          <p:cNvPr id="7" name="Picture 6">
            <a:extLst>
              <a:ext uri="{FF2B5EF4-FFF2-40B4-BE49-F238E27FC236}">
                <a16:creationId xmlns:a16="http://schemas.microsoft.com/office/drawing/2014/main" id="{0155F8DB-9B04-A343-8760-9746E000308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
        <p:nvSpPr>
          <p:cNvPr id="12" name="Title 1">
            <a:extLst>
              <a:ext uri="{FF2B5EF4-FFF2-40B4-BE49-F238E27FC236}">
                <a16:creationId xmlns:a16="http://schemas.microsoft.com/office/drawing/2014/main" id="{E7F9742E-75EC-0F4C-B4D6-817A14571C2C}"/>
              </a:ext>
            </a:extLst>
          </p:cNvPr>
          <p:cNvSpPr>
            <a:spLocks noGrp="1"/>
          </p:cNvSpPr>
          <p:nvPr>
            <p:ph type="title" hasCustomPrompt="1"/>
          </p:nvPr>
        </p:nvSpPr>
        <p:spPr>
          <a:xfrm>
            <a:off x="263352" y="-1416"/>
            <a:ext cx="2376000" cy="1368000"/>
          </a:xfrm>
          <a:prstGeom prst="rect">
            <a:avLst/>
          </a:prstGeom>
          <a:noFill/>
        </p:spPr>
        <p:txBody>
          <a:bodyPr lIns="0" tIns="0" rIns="431952" bIns="0">
            <a:noAutofit/>
          </a:bodyPr>
          <a:lstStyle>
            <a:lvl1pPr algn="l">
              <a:defRPr sz="2000"/>
            </a:lvl1pPr>
          </a:lstStyle>
          <a:p>
            <a:r>
              <a:rPr lang="en-US" dirty="0"/>
              <a:t>Main content slide. Put your slide title here.</a:t>
            </a:r>
          </a:p>
        </p:txBody>
      </p:sp>
      <p:sp>
        <p:nvSpPr>
          <p:cNvPr id="17" name="Slide Number Placeholder 5">
            <a:extLst>
              <a:ext uri="{FF2B5EF4-FFF2-40B4-BE49-F238E27FC236}">
                <a16:creationId xmlns:a16="http://schemas.microsoft.com/office/drawing/2014/main" id="{6E9EF7B8-CE0B-AA44-BF2E-4F29BF436120}"/>
              </a:ext>
            </a:extLst>
          </p:cNvPr>
          <p:cNvSpPr>
            <a:spLocks noGrp="1"/>
          </p:cNvSpPr>
          <p:nvPr>
            <p:ph type="sldNum" sz="quarter" idx="12"/>
          </p:nvPr>
        </p:nvSpPr>
        <p:spPr>
          <a:xfrm>
            <a:off x="9185448" y="6285800"/>
            <a:ext cx="2743200" cy="365125"/>
          </a:xfrm>
        </p:spPr>
        <p:txBody>
          <a:bodyPr/>
          <a:lstStyle>
            <a:lvl1pPr>
              <a:defRPr>
                <a:solidFill>
                  <a:schemeClr val="bg1"/>
                </a:solidFill>
              </a:defRPr>
            </a:lvl1pPr>
          </a:lstStyle>
          <a:p>
            <a:fld id="{7DC3225D-D408-5843-A21A-C168DB0148A5}" type="slidenum">
              <a:rPr lang="en-US" smtClean="0"/>
              <a:pPr/>
              <a:t>‹#›</a:t>
            </a:fld>
            <a:endParaRPr lang="en-US" dirty="0"/>
          </a:p>
        </p:txBody>
      </p:sp>
    </p:spTree>
    <p:extLst>
      <p:ext uri="{BB962C8B-B14F-4D97-AF65-F5344CB8AC3E}">
        <p14:creationId xmlns:p14="http://schemas.microsoft.com/office/powerpoint/2010/main" val="1188406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 Image + Big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9000BE4-9BB0-4B4C-A025-E1AD964BCB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4364388">
            <a:off x="9363131" y="5607539"/>
            <a:ext cx="5271453" cy="3725077"/>
          </a:xfrm>
          <a:prstGeom prst="rect">
            <a:avLst/>
          </a:prstGeom>
        </p:spPr>
      </p:pic>
      <p:pic>
        <p:nvPicPr>
          <p:cNvPr id="16" name="Picture 15">
            <a:extLst>
              <a:ext uri="{FF2B5EF4-FFF2-40B4-BE49-F238E27FC236}">
                <a16:creationId xmlns:a16="http://schemas.microsoft.com/office/drawing/2014/main" id="{DE3321D7-98E4-0647-96F2-ACD8D1459B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197123">
            <a:off x="9530520" y="5685453"/>
            <a:ext cx="4587041" cy="3241437"/>
          </a:xfrm>
          <a:prstGeom prst="rect">
            <a:avLst/>
          </a:prstGeom>
        </p:spPr>
      </p:pic>
      <p:sp>
        <p:nvSpPr>
          <p:cNvPr id="11" name="Picture Placeholder 10"/>
          <p:cNvSpPr>
            <a:spLocks noGrp="1"/>
          </p:cNvSpPr>
          <p:nvPr>
            <p:ph type="pic" sz="quarter" idx="13" hasCustomPrompt="1"/>
          </p:nvPr>
        </p:nvSpPr>
        <p:spPr>
          <a:xfrm>
            <a:off x="0" y="0"/>
            <a:ext cx="5646334" cy="6858000"/>
          </a:xfrm>
          <a:prstGeom prst="parallelogram">
            <a:avLst>
              <a:gd name="adj" fmla="val 0"/>
            </a:avLst>
          </a:prstGeom>
          <a:solidFill>
            <a:schemeClr val="bg2"/>
          </a:solidFill>
          <a:ln>
            <a:noFill/>
          </a:ln>
        </p:spPr>
        <p:txBody>
          <a:bodyPr anchor="ctr" anchorCtr="0"/>
          <a:lstStyle>
            <a:lvl1pPr algn="r">
              <a:defRPr baseline="0"/>
            </a:lvl1pPr>
          </a:lstStyle>
          <a:p>
            <a:r>
              <a:rPr lang="en-US"/>
              <a:t>Place picture here</a:t>
            </a:r>
            <a:r>
              <a:rPr lang="en-US" dirty="0"/>
              <a:t>.</a:t>
            </a:r>
          </a:p>
          <a:p>
            <a:r>
              <a:rPr lang="en-US"/>
              <a:t>Use this slide if photo is mostly dark</a:t>
            </a:r>
            <a:r>
              <a:rPr lang="en-US" dirty="0"/>
              <a:t>.</a:t>
            </a:r>
          </a:p>
        </p:txBody>
      </p:sp>
      <p:sp>
        <p:nvSpPr>
          <p:cNvPr id="13" name="Text Placeholder 12"/>
          <p:cNvSpPr>
            <a:spLocks noGrp="1"/>
          </p:cNvSpPr>
          <p:nvPr>
            <p:ph type="body" sz="quarter" idx="14" hasCustomPrompt="1"/>
          </p:nvPr>
        </p:nvSpPr>
        <p:spPr>
          <a:xfrm>
            <a:off x="5879979" y="1324149"/>
            <a:ext cx="6048671" cy="4962352"/>
          </a:xfrm>
        </p:spPr>
        <p:txBody>
          <a:bodyPr numCol="2" spcCol="179980"/>
          <a:lstStyle>
            <a:lvl1pPr>
              <a:defRPr baseline="0"/>
            </a:lvl1pPr>
          </a:lstStyle>
          <a:p>
            <a:pPr lvl="0"/>
            <a:r>
              <a:rPr lang="en-US" dirty="0"/>
              <a:t>Use this slide if you want to use an image with content.</a:t>
            </a:r>
          </a:p>
          <a:p>
            <a:pPr lvl="0"/>
            <a:r>
              <a:rPr lang="en-US" dirty="0"/>
              <a:t>Set for two columns, 0.5cm space between.</a:t>
            </a:r>
          </a:p>
        </p:txBody>
      </p:sp>
      <p:pic>
        <p:nvPicPr>
          <p:cNvPr id="7" name="Picture 6">
            <a:extLst>
              <a:ext uri="{FF2B5EF4-FFF2-40B4-BE49-F238E27FC236}">
                <a16:creationId xmlns:a16="http://schemas.microsoft.com/office/drawing/2014/main" id="{221BA80F-48AF-9145-9518-656F2D4CACA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
        <p:nvSpPr>
          <p:cNvPr id="14" name="Title 1">
            <a:extLst>
              <a:ext uri="{FF2B5EF4-FFF2-40B4-BE49-F238E27FC236}">
                <a16:creationId xmlns:a16="http://schemas.microsoft.com/office/drawing/2014/main" id="{CFD0F8F5-E627-1249-97E8-37A8884DA4AE}"/>
              </a:ext>
            </a:extLst>
          </p:cNvPr>
          <p:cNvSpPr>
            <a:spLocks noGrp="1"/>
          </p:cNvSpPr>
          <p:nvPr>
            <p:ph type="title" hasCustomPrompt="1"/>
          </p:nvPr>
        </p:nvSpPr>
        <p:spPr>
          <a:xfrm>
            <a:off x="263352" y="-1416"/>
            <a:ext cx="2376000" cy="1368000"/>
          </a:xfrm>
          <a:prstGeom prst="rect">
            <a:avLst/>
          </a:prstGeom>
          <a:noFill/>
        </p:spPr>
        <p:txBody>
          <a:bodyPr lIns="0" tIns="0" rIns="431952" bIns="0">
            <a:noAutofit/>
          </a:bodyPr>
          <a:lstStyle>
            <a:lvl1pPr algn="l">
              <a:defRPr sz="2000">
                <a:solidFill>
                  <a:schemeClr val="bg1"/>
                </a:solidFill>
              </a:defRPr>
            </a:lvl1pPr>
          </a:lstStyle>
          <a:p>
            <a:r>
              <a:rPr lang="en-US" dirty="0"/>
              <a:t>Main content slide. Put your slide title here.</a:t>
            </a:r>
          </a:p>
        </p:txBody>
      </p:sp>
      <p:sp>
        <p:nvSpPr>
          <p:cNvPr id="17" name="Slide Number Placeholder 5">
            <a:extLst>
              <a:ext uri="{FF2B5EF4-FFF2-40B4-BE49-F238E27FC236}">
                <a16:creationId xmlns:a16="http://schemas.microsoft.com/office/drawing/2014/main" id="{2C570060-C2AC-7841-87DD-47C1142EE7CA}"/>
              </a:ext>
            </a:extLst>
          </p:cNvPr>
          <p:cNvSpPr>
            <a:spLocks noGrp="1"/>
          </p:cNvSpPr>
          <p:nvPr>
            <p:ph type="sldNum" sz="quarter" idx="12"/>
          </p:nvPr>
        </p:nvSpPr>
        <p:spPr>
          <a:xfrm>
            <a:off x="9185448" y="6285800"/>
            <a:ext cx="2743200" cy="365125"/>
          </a:xfrm>
        </p:spPr>
        <p:txBody>
          <a:bodyPr/>
          <a:lstStyle>
            <a:lvl1pPr>
              <a:defRPr>
                <a:solidFill>
                  <a:schemeClr val="bg1"/>
                </a:solidFill>
              </a:defRPr>
            </a:lvl1pPr>
          </a:lstStyle>
          <a:p>
            <a:fld id="{7DC3225D-D408-5843-A21A-C168DB0148A5}" type="slidenum">
              <a:rPr lang="en-US" smtClean="0"/>
              <a:pPr/>
              <a:t>‹#›</a:t>
            </a:fld>
            <a:endParaRPr lang="en-US" dirty="0"/>
          </a:p>
        </p:txBody>
      </p:sp>
    </p:spTree>
    <p:extLst>
      <p:ext uri="{BB962C8B-B14F-4D97-AF65-F5344CB8AC3E}">
        <p14:creationId xmlns:p14="http://schemas.microsoft.com/office/powerpoint/2010/main" val="3674358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FF862F0-269C-7948-ACFD-4155B1BCA7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188290">
            <a:off x="9363131" y="5607539"/>
            <a:ext cx="5271454" cy="3725078"/>
          </a:xfrm>
          <a:prstGeom prst="rect">
            <a:avLst/>
          </a:prstGeom>
        </p:spPr>
      </p:pic>
      <p:pic>
        <p:nvPicPr>
          <p:cNvPr id="12" name="Picture 11">
            <a:extLst>
              <a:ext uri="{FF2B5EF4-FFF2-40B4-BE49-F238E27FC236}">
                <a16:creationId xmlns:a16="http://schemas.microsoft.com/office/drawing/2014/main" id="{26DF996E-2E3D-6642-A859-25BCD90D3E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7478035">
            <a:off x="9530519" y="5683526"/>
            <a:ext cx="4587043" cy="3245292"/>
          </a:xfrm>
          <a:prstGeom prst="rect">
            <a:avLst/>
          </a:prstGeom>
        </p:spPr>
      </p:pic>
      <p:sp>
        <p:nvSpPr>
          <p:cNvPr id="3" name="Content Placeholder 2"/>
          <p:cNvSpPr>
            <a:spLocks noGrp="1"/>
          </p:cNvSpPr>
          <p:nvPr>
            <p:ph idx="1" hasCustomPrompt="1"/>
          </p:nvPr>
        </p:nvSpPr>
        <p:spPr>
          <a:xfrm>
            <a:off x="2266916" y="1700809"/>
            <a:ext cx="9661732" cy="4476155"/>
          </a:xfrm>
          <a:prstGeom prst="rect">
            <a:avLst/>
          </a:prstGeom>
        </p:spPr>
        <p:txBody>
          <a:bodyPr lIns="0" tIns="0" rIns="0" bIns="0">
            <a:noAutofit/>
          </a:body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BA6F1F8F-1D21-AF4B-8839-F3012925490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6492" y="5903179"/>
            <a:ext cx="1332546" cy="644922"/>
          </a:xfrm>
          <a:prstGeom prst="rect">
            <a:avLst/>
          </a:prstGeom>
        </p:spPr>
      </p:pic>
      <p:sp>
        <p:nvSpPr>
          <p:cNvPr id="9" name="Slide Number Placeholder 5">
            <a:extLst>
              <a:ext uri="{FF2B5EF4-FFF2-40B4-BE49-F238E27FC236}">
                <a16:creationId xmlns:a16="http://schemas.microsoft.com/office/drawing/2014/main" id="{395A1E6B-A3A5-1846-A2E0-692346F3D988}"/>
              </a:ext>
            </a:extLst>
          </p:cNvPr>
          <p:cNvSpPr>
            <a:spLocks noGrp="1"/>
          </p:cNvSpPr>
          <p:nvPr>
            <p:ph type="sldNum" sz="quarter" idx="12"/>
          </p:nvPr>
        </p:nvSpPr>
        <p:spPr>
          <a:xfrm>
            <a:off x="9185448" y="6285800"/>
            <a:ext cx="2743200" cy="365125"/>
          </a:xfrm>
        </p:spPr>
        <p:txBody>
          <a:bodyPr/>
          <a:lstStyle>
            <a:lvl1pPr>
              <a:defRPr>
                <a:solidFill>
                  <a:schemeClr val="bg1"/>
                </a:solidFill>
              </a:defRPr>
            </a:lvl1pPr>
          </a:lstStyle>
          <a:p>
            <a:fld id="{7DC3225D-D408-5843-A21A-C168DB0148A5}" type="slidenum">
              <a:rPr lang="en-US" smtClean="0"/>
              <a:pPr/>
              <a:t>‹#›</a:t>
            </a:fld>
            <a:endParaRPr lang="en-US" dirty="0"/>
          </a:p>
        </p:txBody>
      </p:sp>
      <p:sp>
        <p:nvSpPr>
          <p:cNvPr id="10" name="Title 1">
            <a:extLst>
              <a:ext uri="{FF2B5EF4-FFF2-40B4-BE49-F238E27FC236}">
                <a16:creationId xmlns:a16="http://schemas.microsoft.com/office/drawing/2014/main" id="{EAE6D071-F52C-E841-8E21-69DA07864E37}"/>
              </a:ext>
            </a:extLst>
          </p:cNvPr>
          <p:cNvSpPr>
            <a:spLocks noGrp="1"/>
          </p:cNvSpPr>
          <p:nvPr>
            <p:ph type="title" hasCustomPrompt="1"/>
          </p:nvPr>
        </p:nvSpPr>
        <p:spPr>
          <a:xfrm>
            <a:off x="263352" y="-1416"/>
            <a:ext cx="2376000" cy="1368000"/>
          </a:xfrm>
          <a:prstGeom prst="rect">
            <a:avLst/>
          </a:prstGeom>
          <a:noFill/>
        </p:spPr>
        <p:txBody>
          <a:bodyPr lIns="0" tIns="0" rIns="431952" bIns="0">
            <a:noAutofit/>
          </a:bodyPr>
          <a:lstStyle>
            <a:lvl1pPr algn="l">
              <a:defRPr sz="2000"/>
            </a:lvl1pPr>
          </a:lstStyle>
          <a:p>
            <a:r>
              <a:rPr lang="en-US" dirty="0"/>
              <a:t>Main content slide. Put your slide title here.</a:t>
            </a:r>
          </a:p>
        </p:txBody>
      </p:sp>
    </p:spTree>
    <p:extLst>
      <p:ext uri="{BB962C8B-B14F-4D97-AF65-F5344CB8AC3E}">
        <p14:creationId xmlns:p14="http://schemas.microsoft.com/office/powerpoint/2010/main" val="292785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ts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3C0F33D-69BB-8949-885C-89096CDB61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4364388">
            <a:off x="9363131" y="5607539"/>
            <a:ext cx="5271454" cy="3725077"/>
          </a:xfrm>
          <a:prstGeom prst="rect">
            <a:avLst/>
          </a:prstGeom>
        </p:spPr>
      </p:pic>
      <p:pic>
        <p:nvPicPr>
          <p:cNvPr id="17" name="Picture 16">
            <a:extLst>
              <a:ext uri="{FF2B5EF4-FFF2-40B4-BE49-F238E27FC236}">
                <a16:creationId xmlns:a16="http://schemas.microsoft.com/office/drawing/2014/main" id="{FFD5C53B-4A25-474A-B1A4-8BC7124692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197123">
            <a:off x="9530519" y="5685453"/>
            <a:ext cx="4587043" cy="3241437"/>
          </a:xfrm>
          <a:prstGeom prst="rect">
            <a:avLst/>
          </a:prstGeom>
        </p:spPr>
      </p:pic>
      <p:sp>
        <p:nvSpPr>
          <p:cNvPr id="3" name="Text Placeholder 2"/>
          <p:cNvSpPr>
            <a:spLocks noGrp="1"/>
          </p:cNvSpPr>
          <p:nvPr>
            <p:ph type="body" sz="quarter" idx="14" hasCustomPrompt="1"/>
          </p:nvPr>
        </p:nvSpPr>
        <p:spPr>
          <a:xfrm>
            <a:off x="5087938" y="1324148"/>
            <a:ext cx="6840710" cy="1356833"/>
          </a:xfrm>
        </p:spPr>
        <p:txBody>
          <a:bodyPr anchor="ctr" anchorCtr="0"/>
          <a:lstStyle/>
          <a:p>
            <a:pPr lvl="0"/>
            <a:r>
              <a:rPr lang="en-US" dirty="0"/>
              <a:t>Adjust number box towards the left to fit.</a:t>
            </a:r>
          </a:p>
          <a:p>
            <a:pPr lvl="0"/>
            <a:r>
              <a:rPr lang="en-US" dirty="0"/>
              <a:t>Descriptive copy goes here.</a:t>
            </a:r>
          </a:p>
        </p:txBody>
      </p:sp>
      <p:sp>
        <p:nvSpPr>
          <p:cNvPr id="15" name="Text Placeholder 14"/>
          <p:cNvSpPr>
            <a:spLocks noGrp="1"/>
          </p:cNvSpPr>
          <p:nvPr>
            <p:ph type="body" sz="quarter" idx="17" hasCustomPrompt="1"/>
          </p:nvPr>
        </p:nvSpPr>
        <p:spPr>
          <a:xfrm>
            <a:off x="2640012" y="1324148"/>
            <a:ext cx="2447926" cy="1356833"/>
          </a:xfrm>
          <a:prstGeom prst="parallelogram">
            <a:avLst>
              <a:gd name="adj" fmla="val 0"/>
            </a:avLst>
          </a:prstGeom>
          <a:solidFill>
            <a:schemeClr val="accent1"/>
          </a:solidFill>
        </p:spPr>
        <p:txBody>
          <a:bodyPr wrap="square" lIns="0" tIns="0" rIns="0" anchor="ctr" anchorCtr="0"/>
          <a:lstStyle>
            <a:lvl1pPr algn="ctr">
              <a:defRPr sz="9600">
                <a:solidFill>
                  <a:schemeClr val="bg1"/>
                </a:solidFill>
                <a:latin typeface="Nexa Light" panose="02000000000000000000" pitchFamily="2" charset="0"/>
                <a:ea typeface="Nexa Light" panose="02000000000000000000" pitchFamily="2" charset="0"/>
                <a:cs typeface="Nexa Light" panose="02000000000000000000" pitchFamily="2" charset="0"/>
              </a:defRPr>
            </a:lvl1pPr>
          </a:lstStyle>
          <a:p>
            <a:pPr lvl="0"/>
            <a:r>
              <a:rPr lang="en-US" dirty="0"/>
              <a:t>#</a:t>
            </a:r>
          </a:p>
        </p:txBody>
      </p:sp>
      <p:sp>
        <p:nvSpPr>
          <p:cNvPr id="19" name="Text Placeholder 2"/>
          <p:cNvSpPr>
            <a:spLocks noGrp="1"/>
          </p:cNvSpPr>
          <p:nvPr>
            <p:ph type="body" sz="quarter" idx="18" hasCustomPrompt="1"/>
          </p:nvPr>
        </p:nvSpPr>
        <p:spPr>
          <a:xfrm>
            <a:off x="5087938" y="2852938"/>
            <a:ext cx="6840710" cy="1348523"/>
          </a:xfrm>
        </p:spPr>
        <p:txBody>
          <a:bodyPr anchor="ctr" anchorCtr="0"/>
          <a:lstStyle/>
          <a:p>
            <a:pPr lvl="0"/>
            <a:r>
              <a:rPr lang="en-US" dirty="0"/>
              <a:t>Adjust number box towards the left to fit.</a:t>
            </a:r>
          </a:p>
          <a:p>
            <a:pPr lvl="0"/>
            <a:r>
              <a:rPr lang="en-US" dirty="0"/>
              <a:t>Descriptive copy goes here.</a:t>
            </a:r>
          </a:p>
        </p:txBody>
      </p:sp>
      <p:sp>
        <p:nvSpPr>
          <p:cNvPr id="20" name="Text Placeholder 14"/>
          <p:cNvSpPr>
            <a:spLocks noGrp="1"/>
          </p:cNvSpPr>
          <p:nvPr>
            <p:ph type="body" sz="quarter" idx="19" hasCustomPrompt="1"/>
          </p:nvPr>
        </p:nvSpPr>
        <p:spPr>
          <a:xfrm>
            <a:off x="2639352" y="2844626"/>
            <a:ext cx="2448586" cy="1356833"/>
          </a:xfrm>
          <a:prstGeom prst="parallelogram">
            <a:avLst>
              <a:gd name="adj" fmla="val 0"/>
            </a:avLst>
          </a:prstGeom>
          <a:solidFill>
            <a:schemeClr val="accent1"/>
          </a:solidFill>
        </p:spPr>
        <p:txBody>
          <a:bodyPr wrap="square" lIns="0" tIns="0" rIns="0" anchor="ctr" anchorCtr="0"/>
          <a:lstStyle>
            <a:lvl1pPr algn="ctr">
              <a:defRPr sz="9600">
                <a:solidFill>
                  <a:schemeClr val="bg1"/>
                </a:solidFill>
                <a:latin typeface="Nexa Light" panose="02000000000000000000" pitchFamily="2" charset="0"/>
                <a:ea typeface="Nexa Light" panose="02000000000000000000" pitchFamily="2" charset="0"/>
                <a:cs typeface="Nexa Light" panose="02000000000000000000" pitchFamily="2" charset="0"/>
              </a:defRPr>
            </a:lvl1pPr>
          </a:lstStyle>
          <a:p>
            <a:pPr lvl="0"/>
            <a:r>
              <a:rPr lang="en-US"/>
              <a:t>#</a:t>
            </a:r>
            <a:endParaRPr lang="en-US" dirty="0"/>
          </a:p>
        </p:txBody>
      </p:sp>
      <p:sp>
        <p:nvSpPr>
          <p:cNvPr id="21" name="Text Placeholder 2"/>
          <p:cNvSpPr>
            <a:spLocks noGrp="1"/>
          </p:cNvSpPr>
          <p:nvPr>
            <p:ph type="body" sz="quarter" idx="20" hasCustomPrompt="1"/>
          </p:nvPr>
        </p:nvSpPr>
        <p:spPr>
          <a:xfrm>
            <a:off x="5087938" y="4365105"/>
            <a:ext cx="6840710" cy="1356833"/>
          </a:xfrm>
        </p:spPr>
        <p:txBody>
          <a:bodyPr anchor="ctr" anchorCtr="0"/>
          <a:lstStyle/>
          <a:p>
            <a:pPr lvl="0"/>
            <a:r>
              <a:rPr lang="en-US" dirty="0"/>
              <a:t>Adjust number box towards the left to fit.</a:t>
            </a:r>
          </a:p>
          <a:p>
            <a:pPr lvl="0"/>
            <a:r>
              <a:rPr lang="en-US" dirty="0"/>
              <a:t>Descriptive copy goes here.</a:t>
            </a:r>
          </a:p>
        </p:txBody>
      </p:sp>
      <p:sp>
        <p:nvSpPr>
          <p:cNvPr id="22" name="Text Placeholder 14"/>
          <p:cNvSpPr>
            <a:spLocks noGrp="1"/>
          </p:cNvSpPr>
          <p:nvPr>
            <p:ph type="body" sz="quarter" idx="21" hasCustomPrompt="1"/>
          </p:nvPr>
        </p:nvSpPr>
        <p:spPr>
          <a:xfrm>
            <a:off x="2640012" y="4365105"/>
            <a:ext cx="2447926" cy="1356833"/>
          </a:xfrm>
          <a:prstGeom prst="parallelogram">
            <a:avLst>
              <a:gd name="adj" fmla="val 0"/>
            </a:avLst>
          </a:prstGeom>
          <a:solidFill>
            <a:schemeClr val="accent1"/>
          </a:solidFill>
        </p:spPr>
        <p:txBody>
          <a:bodyPr wrap="square" lIns="0" tIns="0" rIns="0" anchor="ctr" anchorCtr="0"/>
          <a:lstStyle>
            <a:lvl1pPr algn="ctr">
              <a:defRPr sz="9600">
                <a:solidFill>
                  <a:schemeClr val="bg1"/>
                </a:solidFill>
                <a:latin typeface="Nexa Light" panose="02000000000000000000" pitchFamily="2" charset="0"/>
                <a:ea typeface="Nexa Light" panose="02000000000000000000" pitchFamily="2" charset="0"/>
                <a:cs typeface="Nexa Light" panose="02000000000000000000" pitchFamily="2" charset="0"/>
              </a:defRPr>
            </a:lvl1pPr>
          </a:lstStyle>
          <a:p>
            <a:pPr lvl="0"/>
            <a:r>
              <a:rPr lang="en-US" dirty="0"/>
              <a:t>#</a:t>
            </a:r>
          </a:p>
        </p:txBody>
      </p:sp>
      <p:pic>
        <p:nvPicPr>
          <p:cNvPr id="12" name="Picture 11">
            <a:extLst>
              <a:ext uri="{FF2B5EF4-FFF2-40B4-BE49-F238E27FC236}">
                <a16:creationId xmlns:a16="http://schemas.microsoft.com/office/drawing/2014/main" id="{E203545D-6CFD-6141-B98B-2EE7D01AFF1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6492" y="5903179"/>
            <a:ext cx="1332546" cy="644922"/>
          </a:xfrm>
          <a:prstGeom prst="rect">
            <a:avLst/>
          </a:prstGeom>
        </p:spPr>
      </p:pic>
      <p:sp>
        <p:nvSpPr>
          <p:cNvPr id="13" name="Slide Number Placeholder 5">
            <a:extLst>
              <a:ext uri="{FF2B5EF4-FFF2-40B4-BE49-F238E27FC236}">
                <a16:creationId xmlns:a16="http://schemas.microsoft.com/office/drawing/2014/main" id="{0DE21409-61A9-DB45-896C-73B7706C1946}"/>
              </a:ext>
            </a:extLst>
          </p:cNvPr>
          <p:cNvSpPr>
            <a:spLocks noGrp="1"/>
          </p:cNvSpPr>
          <p:nvPr>
            <p:ph type="sldNum" sz="quarter" idx="12"/>
          </p:nvPr>
        </p:nvSpPr>
        <p:spPr>
          <a:xfrm>
            <a:off x="9185448" y="6285800"/>
            <a:ext cx="2743200" cy="365125"/>
          </a:xfrm>
        </p:spPr>
        <p:txBody>
          <a:bodyPr/>
          <a:lstStyle>
            <a:lvl1pPr>
              <a:defRPr>
                <a:solidFill>
                  <a:schemeClr val="accent5"/>
                </a:solidFill>
              </a:defRPr>
            </a:lvl1pPr>
          </a:lstStyle>
          <a:p>
            <a:fld id="{7DC3225D-D408-5843-A21A-C168DB0148A5}" type="slidenum">
              <a:rPr lang="en-US" smtClean="0"/>
              <a:pPr/>
              <a:t>‹#›</a:t>
            </a:fld>
            <a:endParaRPr lang="en-US" dirty="0"/>
          </a:p>
        </p:txBody>
      </p:sp>
      <p:sp>
        <p:nvSpPr>
          <p:cNvPr id="14" name="Title 1">
            <a:extLst>
              <a:ext uri="{FF2B5EF4-FFF2-40B4-BE49-F238E27FC236}">
                <a16:creationId xmlns:a16="http://schemas.microsoft.com/office/drawing/2014/main" id="{1C6F6C85-6DF7-3049-83BF-29C20BD466C0}"/>
              </a:ext>
            </a:extLst>
          </p:cNvPr>
          <p:cNvSpPr>
            <a:spLocks noGrp="1"/>
          </p:cNvSpPr>
          <p:nvPr>
            <p:ph type="title" hasCustomPrompt="1"/>
          </p:nvPr>
        </p:nvSpPr>
        <p:spPr>
          <a:xfrm>
            <a:off x="263352" y="-1416"/>
            <a:ext cx="2376000" cy="1368000"/>
          </a:xfrm>
          <a:prstGeom prst="rect">
            <a:avLst/>
          </a:prstGeom>
          <a:noFill/>
        </p:spPr>
        <p:txBody>
          <a:bodyPr lIns="0" tIns="0" rIns="431952" bIns="0">
            <a:noAutofit/>
          </a:bodyPr>
          <a:lstStyle>
            <a:lvl1pPr algn="l">
              <a:defRPr sz="2000"/>
            </a:lvl1pPr>
          </a:lstStyle>
          <a:p>
            <a:r>
              <a:rPr lang="en-US" dirty="0"/>
              <a:t>Main content slide. Put your slide title here.</a:t>
            </a:r>
          </a:p>
        </p:txBody>
      </p:sp>
    </p:spTree>
    <p:extLst>
      <p:ext uri="{BB962C8B-B14F-4D97-AF65-F5344CB8AC3E}">
        <p14:creationId xmlns:p14="http://schemas.microsoft.com/office/powerpoint/2010/main" val="3895307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s Slide Alt">
    <p:bg>
      <p:bgPr>
        <a:solidFill>
          <a:schemeClr val="tx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4ACC6E2-A1B7-684D-B4ED-C7B6A5EB65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4364388">
            <a:off x="9363131" y="5607539"/>
            <a:ext cx="5271453" cy="3725077"/>
          </a:xfrm>
          <a:prstGeom prst="rect">
            <a:avLst/>
          </a:prstGeom>
        </p:spPr>
      </p:pic>
      <p:pic>
        <p:nvPicPr>
          <p:cNvPr id="14" name="Picture 13">
            <a:extLst>
              <a:ext uri="{FF2B5EF4-FFF2-40B4-BE49-F238E27FC236}">
                <a16:creationId xmlns:a16="http://schemas.microsoft.com/office/drawing/2014/main" id="{D104707E-04E3-C747-B565-436DCE648F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197123">
            <a:off x="9530520" y="5685453"/>
            <a:ext cx="4587041" cy="3241437"/>
          </a:xfrm>
          <a:prstGeom prst="rect">
            <a:avLst/>
          </a:prstGeom>
        </p:spPr>
      </p:pic>
      <p:sp>
        <p:nvSpPr>
          <p:cNvPr id="7" name="Slide Number Placeholder 6"/>
          <p:cNvSpPr>
            <a:spLocks noGrp="1"/>
          </p:cNvSpPr>
          <p:nvPr>
            <p:ph type="sldNum" sz="quarter" idx="12"/>
          </p:nvPr>
        </p:nvSpPr>
        <p:spPr/>
        <p:txBody>
          <a:bodyPr/>
          <a:lstStyle>
            <a:lvl1pPr>
              <a:defRPr>
                <a:solidFill>
                  <a:schemeClr val="bg1"/>
                </a:solidFill>
              </a:defRPr>
            </a:lvl1pPr>
          </a:lstStyle>
          <a:p>
            <a:fld id="{7DC3225D-D408-5843-A21A-C168DB0148A5}" type="slidenum">
              <a:rPr lang="en-US" smtClean="0"/>
              <a:pPr/>
              <a:t>‹#›</a:t>
            </a:fld>
            <a:endParaRPr lang="en-US" dirty="0"/>
          </a:p>
        </p:txBody>
      </p:sp>
      <p:sp>
        <p:nvSpPr>
          <p:cNvPr id="24" name="Text Placeholder 2"/>
          <p:cNvSpPr>
            <a:spLocks noGrp="1"/>
          </p:cNvSpPr>
          <p:nvPr>
            <p:ph type="body" sz="quarter" idx="14" hasCustomPrompt="1"/>
          </p:nvPr>
        </p:nvSpPr>
        <p:spPr>
          <a:xfrm>
            <a:off x="5087938" y="1324148"/>
            <a:ext cx="6840710" cy="1356833"/>
          </a:xfrm>
        </p:spPr>
        <p:txBody>
          <a:bodyPr anchor="ctr" anchorCtr="0"/>
          <a:lstStyle>
            <a:lvl1pPr>
              <a:defRPr>
                <a:solidFill>
                  <a:schemeClr val="bg1"/>
                </a:solidFill>
              </a:defRPr>
            </a:lvl1pPr>
          </a:lstStyle>
          <a:p>
            <a:pPr lvl="0"/>
            <a:r>
              <a:rPr lang="en-US" dirty="0"/>
              <a:t>Adjust number box towards the left to fit.</a:t>
            </a:r>
          </a:p>
          <a:p>
            <a:pPr lvl="0"/>
            <a:r>
              <a:rPr lang="en-US" dirty="0"/>
              <a:t>Descriptive copy goes here.</a:t>
            </a:r>
          </a:p>
        </p:txBody>
      </p:sp>
      <p:sp>
        <p:nvSpPr>
          <p:cNvPr id="25" name="Text Placeholder 14"/>
          <p:cNvSpPr>
            <a:spLocks noGrp="1"/>
          </p:cNvSpPr>
          <p:nvPr>
            <p:ph type="body" sz="quarter" idx="17" hasCustomPrompt="1"/>
          </p:nvPr>
        </p:nvSpPr>
        <p:spPr>
          <a:xfrm>
            <a:off x="2640012" y="1324148"/>
            <a:ext cx="2447926" cy="1356833"/>
          </a:xfrm>
          <a:prstGeom prst="parallelogram">
            <a:avLst>
              <a:gd name="adj" fmla="val 0"/>
            </a:avLst>
          </a:prstGeom>
          <a:solidFill>
            <a:schemeClr val="accent1"/>
          </a:solidFill>
          <a:effectLst>
            <a:softEdge rad="0"/>
          </a:effectLst>
        </p:spPr>
        <p:txBody>
          <a:bodyPr wrap="square" lIns="0" tIns="0" rIns="0" anchor="ctr" anchorCtr="0"/>
          <a:lstStyle>
            <a:lvl1pPr algn="ctr">
              <a:defRPr sz="9600">
                <a:solidFill>
                  <a:schemeClr val="bg1"/>
                </a:solidFill>
                <a:latin typeface="Nexa Light" panose="02000000000000000000" pitchFamily="2" charset="0"/>
                <a:ea typeface="Nexa Light" panose="02000000000000000000" pitchFamily="2" charset="0"/>
                <a:cs typeface="Nexa Light" panose="02000000000000000000" pitchFamily="2" charset="0"/>
              </a:defRPr>
            </a:lvl1pPr>
          </a:lstStyle>
          <a:p>
            <a:pPr lvl="0"/>
            <a:r>
              <a:rPr lang="en-US" dirty="0"/>
              <a:t>#</a:t>
            </a:r>
          </a:p>
        </p:txBody>
      </p:sp>
      <p:sp>
        <p:nvSpPr>
          <p:cNvPr id="26" name="Text Placeholder 2"/>
          <p:cNvSpPr>
            <a:spLocks noGrp="1"/>
          </p:cNvSpPr>
          <p:nvPr>
            <p:ph type="body" sz="quarter" idx="18" hasCustomPrompt="1"/>
          </p:nvPr>
        </p:nvSpPr>
        <p:spPr>
          <a:xfrm>
            <a:off x="5087938" y="2852938"/>
            <a:ext cx="6840710" cy="1348523"/>
          </a:xfrm>
        </p:spPr>
        <p:txBody>
          <a:bodyPr anchor="ctr" anchorCtr="0"/>
          <a:lstStyle>
            <a:lvl1pPr>
              <a:defRPr>
                <a:solidFill>
                  <a:schemeClr val="bg1"/>
                </a:solidFill>
              </a:defRPr>
            </a:lvl1pPr>
          </a:lstStyle>
          <a:p>
            <a:pPr lvl="0"/>
            <a:r>
              <a:rPr lang="en-US" dirty="0"/>
              <a:t>Adjust number box towards the left to fit.</a:t>
            </a:r>
          </a:p>
          <a:p>
            <a:pPr lvl="0"/>
            <a:r>
              <a:rPr lang="en-US" dirty="0"/>
              <a:t>Descriptive copy goes here.</a:t>
            </a:r>
          </a:p>
        </p:txBody>
      </p:sp>
      <p:sp>
        <p:nvSpPr>
          <p:cNvPr id="27" name="Text Placeholder 14"/>
          <p:cNvSpPr>
            <a:spLocks noGrp="1"/>
          </p:cNvSpPr>
          <p:nvPr>
            <p:ph type="body" sz="quarter" idx="19" hasCustomPrompt="1"/>
          </p:nvPr>
        </p:nvSpPr>
        <p:spPr>
          <a:xfrm>
            <a:off x="2639352" y="2844626"/>
            <a:ext cx="2448586" cy="1356833"/>
          </a:xfrm>
          <a:prstGeom prst="parallelogram">
            <a:avLst>
              <a:gd name="adj" fmla="val 0"/>
            </a:avLst>
          </a:prstGeom>
          <a:solidFill>
            <a:schemeClr val="accent1"/>
          </a:solidFill>
          <a:effectLst>
            <a:softEdge rad="0"/>
          </a:effectLst>
        </p:spPr>
        <p:txBody>
          <a:bodyPr wrap="square" lIns="0" tIns="0" rIns="0" anchor="ctr" anchorCtr="0"/>
          <a:lstStyle>
            <a:lvl1pPr algn="ctr">
              <a:defRPr sz="9600">
                <a:solidFill>
                  <a:schemeClr val="bg1"/>
                </a:solidFill>
                <a:latin typeface="Nexa Light" panose="02000000000000000000" pitchFamily="2" charset="0"/>
                <a:ea typeface="Nexa Light" panose="02000000000000000000" pitchFamily="2" charset="0"/>
                <a:cs typeface="Nexa Light" panose="02000000000000000000" pitchFamily="2" charset="0"/>
              </a:defRPr>
            </a:lvl1pPr>
          </a:lstStyle>
          <a:p>
            <a:pPr lvl="0"/>
            <a:r>
              <a:rPr lang="en-US" dirty="0"/>
              <a:t>#</a:t>
            </a:r>
          </a:p>
        </p:txBody>
      </p:sp>
      <p:sp>
        <p:nvSpPr>
          <p:cNvPr id="28" name="Text Placeholder 2"/>
          <p:cNvSpPr>
            <a:spLocks noGrp="1"/>
          </p:cNvSpPr>
          <p:nvPr>
            <p:ph type="body" sz="quarter" idx="21" hasCustomPrompt="1"/>
          </p:nvPr>
        </p:nvSpPr>
        <p:spPr>
          <a:xfrm>
            <a:off x="5087938" y="4365105"/>
            <a:ext cx="6840710" cy="1356833"/>
          </a:xfrm>
        </p:spPr>
        <p:txBody>
          <a:bodyPr anchor="ctr" anchorCtr="0"/>
          <a:lstStyle>
            <a:lvl1pPr>
              <a:defRPr>
                <a:solidFill>
                  <a:schemeClr val="bg1"/>
                </a:solidFill>
              </a:defRPr>
            </a:lvl1pPr>
          </a:lstStyle>
          <a:p>
            <a:pPr lvl="0"/>
            <a:r>
              <a:rPr lang="en-US" dirty="0"/>
              <a:t>Adjust number box towards the left to fit.</a:t>
            </a:r>
          </a:p>
          <a:p>
            <a:pPr lvl="0"/>
            <a:r>
              <a:rPr lang="en-US" dirty="0"/>
              <a:t>Descriptive copy goes here.</a:t>
            </a:r>
          </a:p>
        </p:txBody>
      </p:sp>
      <p:sp>
        <p:nvSpPr>
          <p:cNvPr id="29" name="Text Placeholder 14"/>
          <p:cNvSpPr>
            <a:spLocks noGrp="1"/>
          </p:cNvSpPr>
          <p:nvPr>
            <p:ph type="body" sz="quarter" idx="22" hasCustomPrompt="1"/>
          </p:nvPr>
        </p:nvSpPr>
        <p:spPr>
          <a:xfrm>
            <a:off x="2640012" y="4365105"/>
            <a:ext cx="2447926" cy="1356833"/>
          </a:xfrm>
          <a:prstGeom prst="parallelogram">
            <a:avLst>
              <a:gd name="adj" fmla="val 0"/>
            </a:avLst>
          </a:prstGeom>
          <a:solidFill>
            <a:schemeClr val="accent1"/>
          </a:solidFill>
          <a:effectLst>
            <a:softEdge rad="0"/>
          </a:effectLst>
        </p:spPr>
        <p:txBody>
          <a:bodyPr wrap="square" lIns="0" tIns="0" rIns="0" anchor="ctr" anchorCtr="0"/>
          <a:lstStyle>
            <a:lvl1pPr algn="ctr">
              <a:defRPr sz="9600">
                <a:solidFill>
                  <a:schemeClr val="bg1"/>
                </a:solidFill>
                <a:latin typeface="Nexa Light" panose="02000000000000000000" pitchFamily="2" charset="0"/>
                <a:ea typeface="Nexa Light" panose="02000000000000000000" pitchFamily="2" charset="0"/>
                <a:cs typeface="Nexa Light" panose="02000000000000000000" pitchFamily="2" charset="0"/>
              </a:defRPr>
            </a:lvl1pPr>
          </a:lstStyle>
          <a:p>
            <a:pPr lvl="0"/>
            <a:r>
              <a:rPr lang="en-US" dirty="0"/>
              <a:t>#</a:t>
            </a:r>
          </a:p>
        </p:txBody>
      </p:sp>
      <p:pic>
        <p:nvPicPr>
          <p:cNvPr id="11" name="Picture 10">
            <a:extLst>
              <a:ext uri="{FF2B5EF4-FFF2-40B4-BE49-F238E27FC236}">
                <a16:creationId xmlns:a16="http://schemas.microsoft.com/office/drawing/2014/main" id="{BE070417-CF78-E247-8DB4-234FAA0F58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
        <p:nvSpPr>
          <p:cNvPr id="12" name="Title 1">
            <a:extLst>
              <a:ext uri="{FF2B5EF4-FFF2-40B4-BE49-F238E27FC236}">
                <a16:creationId xmlns:a16="http://schemas.microsoft.com/office/drawing/2014/main" id="{0F8E14BE-918F-A14C-BD78-0806A069E94D}"/>
              </a:ext>
            </a:extLst>
          </p:cNvPr>
          <p:cNvSpPr>
            <a:spLocks noGrp="1"/>
          </p:cNvSpPr>
          <p:nvPr>
            <p:ph type="title" hasCustomPrompt="1"/>
          </p:nvPr>
        </p:nvSpPr>
        <p:spPr>
          <a:xfrm>
            <a:off x="263352" y="-1416"/>
            <a:ext cx="2376000" cy="1368000"/>
          </a:xfrm>
          <a:prstGeom prst="rect">
            <a:avLst/>
          </a:prstGeom>
          <a:noFill/>
        </p:spPr>
        <p:txBody>
          <a:bodyPr lIns="0" tIns="0" rIns="431952" bIns="0">
            <a:noAutofit/>
          </a:bodyPr>
          <a:lstStyle>
            <a:lvl1pPr algn="l">
              <a:defRPr sz="2000">
                <a:solidFill>
                  <a:schemeClr val="bg1"/>
                </a:solidFill>
              </a:defRPr>
            </a:lvl1pPr>
          </a:lstStyle>
          <a:p>
            <a:r>
              <a:rPr lang="en-US" dirty="0"/>
              <a:t>Main content slide. Put your slide title here.</a:t>
            </a:r>
          </a:p>
        </p:txBody>
      </p:sp>
    </p:spTree>
    <p:extLst>
      <p:ext uri="{BB962C8B-B14F-4D97-AF65-F5344CB8AC3E}">
        <p14:creationId xmlns:p14="http://schemas.microsoft.com/office/powerpoint/2010/main" val="4286774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63206B-2217-C34C-A00F-28E0F30550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7617895">
            <a:off x="9363131" y="5607539"/>
            <a:ext cx="5271454" cy="3725077"/>
          </a:xfrm>
          <a:prstGeom prst="rect">
            <a:avLst/>
          </a:prstGeom>
        </p:spPr>
      </p:pic>
      <p:pic>
        <p:nvPicPr>
          <p:cNvPr id="13" name="Picture 12">
            <a:extLst>
              <a:ext uri="{FF2B5EF4-FFF2-40B4-BE49-F238E27FC236}">
                <a16:creationId xmlns:a16="http://schemas.microsoft.com/office/drawing/2014/main" id="{82A18940-3B61-E140-888B-8A1E47E4087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3860983">
            <a:off x="9530520" y="5685453"/>
            <a:ext cx="4587041" cy="3241437"/>
          </a:xfrm>
          <a:prstGeom prst="rect">
            <a:avLst/>
          </a:prstGeom>
        </p:spPr>
      </p:pic>
      <p:pic>
        <p:nvPicPr>
          <p:cNvPr id="9" name="Picture 8">
            <a:extLst>
              <a:ext uri="{FF2B5EF4-FFF2-40B4-BE49-F238E27FC236}">
                <a16:creationId xmlns:a16="http://schemas.microsoft.com/office/drawing/2014/main" id="{8116AAA3-3673-2447-85B7-05A7A31000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6492" y="5903179"/>
            <a:ext cx="1332546" cy="644922"/>
          </a:xfrm>
          <a:prstGeom prst="rect">
            <a:avLst/>
          </a:prstGeom>
        </p:spPr>
      </p:pic>
      <p:sp>
        <p:nvSpPr>
          <p:cNvPr id="10" name="Slide Number Placeholder 5">
            <a:extLst>
              <a:ext uri="{FF2B5EF4-FFF2-40B4-BE49-F238E27FC236}">
                <a16:creationId xmlns:a16="http://schemas.microsoft.com/office/drawing/2014/main" id="{BAF99177-8AA3-3040-807D-B392E116F218}"/>
              </a:ext>
            </a:extLst>
          </p:cNvPr>
          <p:cNvSpPr>
            <a:spLocks noGrp="1"/>
          </p:cNvSpPr>
          <p:nvPr>
            <p:ph type="sldNum" sz="quarter" idx="12"/>
          </p:nvPr>
        </p:nvSpPr>
        <p:spPr>
          <a:xfrm>
            <a:off x="9185448" y="6285800"/>
            <a:ext cx="2743200" cy="365125"/>
          </a:xfrm>
        </p:spPr>
        <p:txBody>
          <a:bodyPr/>
          <a:lstStyle>
            <a:lvl1pPr>
              <a:defRPr>
                <a:solidFill>
                  <a:schemeClr val="bg1"/>
                </a:solidFill>
              </a:defRPr>
            </a:lvl1pPr>
          </a:lstStyle>
          <a:p>
            <a:fld id="{7DC3225D-D408-5843-A21A-C168DB0148A5}" type="slidenum">
              <a:rPr lang="en-US" smtClean="0"/>
              <a:pPr/>
              <a:t>‹#›</a:t>
            </a:fld>
            <a:endParaRPr lang="en-US" dirty="0"/>
          </a:p>
        </p:txBody>
      </p:sp>
      <p:sp>
        <p:nvSpPr>
          <p:cNvPr id="11" name="Title 1">
            <a:extLst>
              <a:ext uri="{FF2B5EF4-FFF2-40B4-BE49-F238E27FC236}">
                <a16:creationId xmlns:a16="http://schemas.microsoft.com/office/drawing/2014/main" id="{DC71D17A-56E8-5D4A-922E-8D91627A1B97}"/>
              </a:ext>
            </a:extLst>
          </p:cNvPr>
          <p:cNvSpPr>
            <a:spLocks noGrp="1"/>
          </p:cNvSpPr>
          <p:nvPr>
            <p:ph type="title" hasCustomPrompt="1"/>
          </p:nvPr>
        </p:nvSpPr>
        <p:spPr>
          <a:xfrm>
            <a:off x="263352" y="-1416"/>
            <a:ext cx="2376000" cy="1368000"/>
          </a:xfrm>
          <a:prstGeom prst="rect">
            <a:avLst/>
          </a:prstGeom>
          <a:noFill/>
        </p:spPr>
        <p:txBody>
          <a:bodyPr lIns="0" tIns="0" rIns="431952" bIns="0">
            <a:noAutofit/>
          </a:bodyPr>
          <a:lstStyle>
            <a:lvl1pPr algn="l">
              <a:defRPr sz="2000"/>
            </a:lvl1pPr>
          </a:lstStyle>
          <a:p>
            <a:r>
              <a:rPr lang="en-US" dirty="0"/>
              <a:t>Main content slide. Put your slide title here.</a:t>
            </a:r>
          </a:p>
        </p:txBody>
      </p:sp>
    </p:spTree>
    <p:extLst>
      <p:ext uri="{BB962C8B-B14F-4D97-AF65-F5344CB8AC3E}">
        <p14:creationId xmlns:p14="http://schemas.microsoft.com/office/powerpoint/2010/main" val="3468530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Title Alt">
    <p:bg>
      <p:bgPr>
        <a:solidFill>
          <a:schemeClr val="tx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14D3D8-A146-5F47-8F57-3DEFA5E224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4364388">
            <a:off x="9363131" y="5607539"/>
            <a:ext cx="5271453" cy="3725077"/>
          </a:xfrm>
          <a:prstGeom prst="rect">
            <a:avLst/>
          </a:prstGeom>
        </p:spPr>
      </p:pic>
      <p:pic>
        <p:nvPicPr>
          <p:cNvPr id="11" name="Picture 10">
            <a:extLst>
              <a:ext uri="{FF2B5EF4-FFF2-40B4-BE49-F238E27FC236}">
                <a16:creationId xmlns:a16="http://schemas.microsoft.com/office/drawing/2014/main" id="{3FFBE37F-FFD1-BF49-82E6-2D6BCE010E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197123">
            <a:off x="9530520" y="5685453"/>
            <a:ext cx="4587041" cy="3241437"/>
          </a:xfrm>
          <a:prstGeom prst="rect">
            <a:avLst/>
          </a:prstGeom>
        </p:spPr>
      </p:pic>
      <p:sp>
        <p:nvSpPr>
          <p:cNvPr id="7" name="Slide Number Placeholder 6"/>
          <p:cNvSpPr>
            <a:spLocks noGrp="1"/>
          </p:cNvSpPr>
          <p:nvPr>
            <p:ph type="sldNum" sz="quarter" idx="12"/>
          </p:nvPr>
        </p:nvSpPr>
        <p:spPr/>
        <p:txBody>
          <a:bodyPr/>
          <a:lstStyle>
            <a:lvl1pPr>
              <a:defRPr>
                <a:solidFill>
                  <a:schemeClr val="bg1"/>
                </a:solidFill>
              </a:defRPr>
            </a:lvl1pPr>
          </a:lstStyle>
          <a:p>
            <a:fld id="{7DC3225D-D408-5843-A21A-C168DB0148A5}" type="slidenum">
              <a:rPr lang="en-US" smtClean="0"/>
              <a:pPr/>
              <a:t>‹#›</a:t>
            </a:fld>
            <a:endParaRPr lang="en-US" dirty="0"/>
          </a:p>
        </p:txBody>
      </p:sp>
      <p:pic>
        <p:nvPicPr>
          <p:cNvPr id="8" name="Picture 7">
            <a:extLst>
              <a:ext uri="{FF2B5EF4-FFF2-40B4-BE49-F238E27FC236}">
                <a16:creationId xmlns:a16="http://schemas.microsoft.com/office/drawing/2014/main" id="{6F8D5CA4-F230-F74F-B3C7-A8408511EB0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
        <p:nvSpPr>
          <p:cNvPr id="9" name="Title 1">
            <a:extLst>
              <a:ext uri="{FF2B5EF4-FFF2-40B4-BE49-F238E27FC236}">
                <a16:creationId xmlns:a16="http://schemas.microsoft.com/office/drawing/2014/main" id="{7B31F4EE-0A2D-F54A-8DC1-1D13A2B55DB9}"/>
              </a:ext>
            </a:extLst>
          </p:cNvPr>
          <p:cNvSpPr>
            <a:spLocks noGrp="1"/>
          </p:cNvSpPr>
          <p:nvPr>
            <p:ph type="title" hasCustomPrompt="1"/>
          </p:nvPr>
        </p:nvSpPr>
        <p:spPr>
          <a:xfrm>
            <a:off x="263352" y="-1416"/>
            <a:ext cx="2376000" cy="1368000"/>
          </a:xfrm>
          <a:prstGeom prst="rect">
            <a:avLst/>
          </a:prstGeom>
          <a:noFill/>
        </p:spPr>
        <p:txBody>
          <a:bodyPr lIns="0" tIns="0" rIns="431952" bIns="0">
            <a:noAutofit/>
          </a:bodyPr>
          <a:lstStyle>
            <a:lvl1pPr algn="l">
              <a:defRPr sz="2000">
                <a:solidFill>
                  <a:schemeClr val="bg1"/>
                </a:solidFill>
              </a:defRPr>
            </a:lvl1pPr>
          </a:lstStyle>
          <a:p>
            <a:r>
              <a:rPr lang="en-US" dirty="0"/>
              <a:t>Main content slide. Put your slide title here.</a:t>
            </a:r>
          </a:p>
        </p:txBody>
      </p:sp>
    </p:spTree>
    <p:extLst>
      <p:ext uri="{BB962C8B-B14F-4D97-AF65-F5344CB8AC3E}">
        <p14:creationId xmlns:p14="http://schemas.microsoft.com/office/powerpoint/2010/main" val="3760929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72D9165-9405-8042-B5C2-926E6363EE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188290">
            <a:off x="9363131" y="5607539"/>
            <a:ext cx="5271454" cy="3725078"/>
          </a:xfrm>
          <a:prstGeom prst="rect">
            <a:avLst/>
          </a:prstGeom>
        </p:spPr>
      </p:pic>
      <p:pic>
        <p:nvPicPr>
          <p:cNvPr id="9" name="Picture 8">
            <a:extLst>
              <a:ext uri="{FF2B5EF4-FFF2-40B4-BE49-F238E27FC236}">
                <a16:creationId xmlns:a16="http://schemas.microsoft.com/office/drawing/2014/main" id="{C75034A1-8E03-B74A-83FD-3CDF07F438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7478035">
            <a:off x="9530519" y="5683526"/>
            <a:ext cx="4587043" cy="3245292"/>
          </a:xfrm>
          <a:prstGeom prst="rect">
            <a:avLst/>
          </a:prstGeom>
        </p:spPr>
      </p:pic>
      <p:pic>
        <p:nvPicPr>
          <p:cNvPr id="5" name="Picture 4">
            <a:extLst>
              <a:ext uri="{FF2B5EF4-FFF2-40B4-BE49-F238E27FC236}">
                <a16:creationId xmlns:a16="http://schemas.microsoft.com/office/drawing/2014/main" id="{45A50D9B-FF7F-A043-9CB3-93DC7447B3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6492" y="5903179"/>
            <a:ext cx="1332546" cy="644922"/>
          </a:xfrm>
          <a:prstGeom prst="rect">
            <a:avLst/>
          </a:prstGeom>
        </p:spPr>
      </p:pic>
      <p:sp>
        <p:nvSpPr>
          <p:cNvPr id="6" name="Slide Number Placeholder 5">
            <a:extLst>
              <a:ext uri="{FF2B5EF4-FFF2-40B4-BE49-F238E27FC236}">
                <a16:creationId xmlns:a16="http://schemas.microsoft.com/office/drawing/2014/main" id="{EA2BA9CD-F8D6-A241-B197-7545C683C5BC}"/>
              </a:ext>
            </a:extLst>
          </p:cNvPr>
          <p:cNvSpPr>
            <a:spLocks noGrp="1"/>
          </p:cNvSpPr>
          <p:nvPr>
            <p:ph type="sldNum" sz="quarter" idx="12"/>
          </p:nvPr>
        </p:nvSpPr>
        <p:spPr>
          <a:xfrm>
            <a:off x="9185448" y="6285800"/>
            <a:ext cx="2743200" cy="365125"/>
          </a:xfrm>
        </p:spPr>
        <p:txBody>
          <a:bodyPr/>
          <a:lstStyle>
            <a:lvl1pPr>
              <a:defRPr>
                <a:solidFill>
                  <a:schemeClr val="bg1"/>
                </a:solidFill>
              </a:defRPr>
            </a:lvl1pPr>
          </a:lstStyle>
          <a:p>
            <a:fld id="{7DC3225D-D408-5843-A21A-C168DB0148A5}" type="slidenum">
              <a:rPr lang="en-US" smtClean="0"/>
              <a:pPr/>
              <a:t>‹#›</a:t>
            </a:fld>
            <a:endParaRPr lang="en-US" dirty="0"/>
          </a:p>
        </p:txBody>
      </p:sp>
    </p:spTree>
    <p:extLst>
      <p:ext uri="{BB962C8B-B14F-4D97-AF65-F5344CB8AC3E}">
        <p14:creationId xmlns:p14="http://schemas.microsoft.com/office/powerpoint/2010/main" val="3098291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Alt">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9F9DFA-995D-AD40-8ED5-00EFD336F4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4364388">
            <a:off x="9363131" y="5607539"/>
            <a:ext cx="5271453" cy="3725077"/>
          </a:xfrm>
          <a:prstGeom prst="rect">
            <a:avLst/>
          </a:prstGeom>
        </p:spPr>
      </p:pic>
      <p:pic>
        <p:nvPicPr>
          <p:cNvPr id="6" name="Picture 5">
            <a:extLst>
              <a:ext uri="{FF2B5EF4-FFF2-40B4-BE49-F238E27FC236}">
                <a16:creationId xmlns:a16="http://schemas.microsoft.com/office/drawing/2014/main" id="{30308C91-5010-E548-B7A4-537378115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197123">
            <a:off x="9530520" y="5685453"/>
            <a:ext cx="4587041" cy="3241437"/>
          </a:xfrm>
          <a:prstGeom prst="rect">
            <a:avLst/>
          </a:prstGeom>
        </p:spPr>
      </p:pic>
      <p:sp>
        <p:nvSpPr>
          <p:cNvPr id="7" name="Slide Number Placeholder 6"/>
          <p:cNvSpPr>
            <a:spLocks noGrp="1"/>
          </p:cNvSpPr>
          <p:nvPr>
            <p:ph type="sldNum" sz="quarter" idx="12"/>
          </p:nvPr>
        </p:nvSpPr>
        <p:spPr/>
        <p:txBody>
          <a:bodyPr/>
          <a:lstStyle>
            <a:lvl1pPr>
              <a:defRPr>
                <a:solidFill>
                  <a:schemeClr val="bg1"/>
                </a:solidFill>
              </a:defRPr>
            </a:lvl1pPr>
          </a:lstStyle>
          <a:p>
            <a:fld id="{7DC3225D-D408-5843-A21A-C168DB0148A5}" type="slidenum">
              <a:rPr lang="en-US" smtClean="0"/>
              <a:pPr/>
              <a:t>‹#›</a:t>
            </a:fld>
            <a:endParaRPr lang="en-US" dirty="0"/>
          </a:p>
        </p:txBody>
      </p:sp>
      <p:pic>
        <p:nvPicPr>
          <p:cNvPr id="4" name="Picture 3">
            <a:extLst>
              <a:ext uri="{FF2B5EF4-FFF2-40B4-BE49-F238E27FC236}">
                <a16:creationId xmlns:a16="http://schemas.microsoft.com/office/drawing/2014/main" id="{948F68B7-7BF8-3D47-AAF3-29DD89C8CB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Tree>
    <p:extLst>
      <p:ext uri="{BB962C8B-B14F-4D97-AF65-F5344CB8AC3E}">
        <p14:creationId xmlns:p14="http://schemas.microsoft.com/office/powerpoint/2010/main" val="2300737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bg>
      <p:bgPr>
        <a:solidFill>
          <a:schemeClr val="accent5">
            <a:alpha val="9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74670F-43C4-C84A-9FD6-271E9205F3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222292">
            <a:off x="-222006" y="-2084019"/>
            <a:ext cx="9704934" cy="6858000"/>
          </a:xfrm>
          <a:prstGeom prst="rect">
            <a:avLst/>
          </a:prstGeom>
        </p:spPr>
      </p:pic>
      <p:pic>
        <p:nvPicPr>
          <p:cNvPr id="8" name="Picture 7">
            <a:extLst>
              <a:ext uri="{FF2B5EF4-FFF2-40B4-BE49-F238E27FC236}">
                <a16:creationId xmlns:a16="http://schemas.microsoft.com/office/drawing/2014/main" id="{33B3F277-5EAE-CE4D-9022-D3B7E6A240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4356527">
            <a:off x="-10278823" y="-6929627"/>
            <a:ext cx="16602796" cy="11732380"/>
          </a:xfrm>
          <a:prstGeom prst="rect">
            <a:avLst/>
          </a:prstGeom>
        </p:spPr>
      </p:pic>
      <p:sp>
        <p:nvSpPr>
          <p:cNvPr id="2" name="Title 1"/>
          <p:cNvSpPr>
            <a:spLocks noGrp="1"/>
          </p:cNvSpPr>
          <p:nvPr>
            <p:ph type="ctrTitle" hasCustomPrompt="1"/>
          </p:nvPr>
        </p:nvSpPr>
        <p:spPr>
          <a:xfrm>
            <a:off x="4439816" y="620690"/>
            <a:ext cx="7272808" cy="5539121"/>
          </a:xfrm>
          <a:prstGeom prst="rect">
            <a:avLst/>
          </a:prstGeom>
        </p:spPr>
        <p:txBody>
          <a:bodyPr lIns="0" tIns="0" rIns="0" bIns="0" anchor="ctr" anchorCtr="0">
            <a:noAutofit/>
          </a:bodyPr>
          <a:lstStyle>
            <a:lvl1pPr algn="r">
              <a:lnSpc>
                <a:spcPct val="70000"/>
              </a:lnSpc>
              <a:defRPr sz="5400">
                <a:solidFill>
                  <a:schemeClr val="bg1"/>
                </a:solidFill>
              </a:defRPr>
            </a:lvl1pPr>
          </a:lstStyle>
          <a:p>
            <a:r>
              <a:rPr lang="en-US" dirty="0"/>
              <a:t>Title Slide: Paragraph spacing Multiple 0.7</a:t>
            </a:r>
          </a:p>
        </p:txBody>
      </p:sp>
      <p:pic>
        <p:nvPicPr>
          <p:cNvPr id="5" name="Picture 4">
            <a:extLst>
              <a:ext uri="{FF2B5EF4-FFF2-40B4-BE49-F238E27FC236}">
                <a16:creationId xmlns:a16="http://schemas.microsoft.com/office/drawing/2014/main" id="{9D0C5F31-0DA9-1241-AB46-A9882F6EE8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0345" y="2685429"/>
            <a:ext cx="3024275" cy="1409641"/>
          </a:xfrm>
          <a:prstGeom prst="rect">
            <a:avLst/>
          </a:prstGeom>
        </p:spPr>
      </p:pic>
      <p:sp>
        <p:nvSpPr>
          <p:cNvPr id="7" name="TextBox 6">
            <a:extLst>
              <a:ext uri="{FF2B5EF4-FFF2-40B4-BE49-F238E27FC236}">
                <a16:creationId xmlns:a16="http://schemas.microsoft.com/office/drawing/2014/main" id="{14C0B310-2EAC-BB4A-9A6B-288B8823EB8C}"/>
              </a:ext>
            </a:extLst>
          </p:cNvPr>
          <p:cNvSpPr txBox="1"/>
          <p:nvPr userDrawn="1"/>
        </p:nvSpPr>
        <p:spPr>
          <a:xfrm>
            <a:off x="2505456" y="1408176"/>
            <a:ext cx="0" cy="0"/>
          </a:xfrm>
          <a:prstGeom prst="rect">
            <a:avLst/>
          </a:prstGeom>
          <a:noFill/>
        </p:spPr>
        <p:txBody>
          <a:bodyPr wrap="none" lIns="0" tIns="0" rIns="0" bIns="0" rtlCol="0" anchor="t" anchorCtr="0">
            <a:noAutofit/>
          </a:bodyPr>
          <a:lstStyle/>
          <a:p>
            <a:endParaRPr lang="en-US" dirty="0">
              <a:solidFill>
                <a:schemeClr val="bg1"/>
              </a:solidFill>
              <a:latin typeface="DIN Alternate" charset="0"/>
              <a:ea typeface="DIN Alternate" charset="0"/>
              <a:cs typeface="DIN Alternate" charset="0"/>
            </a:endParaRPr>
          </a:p>
        </p:txBody>
      </p:sp>
    </p:spTree>
    <p:extLst>
      <p:ext uri="{BB962C8B-B14F-4D97-AF65-F5344CB8AC3E}">
        <p14:creationId xmlns:p14="http://schemas.microsoft.com/office/powerpoint/2010/main" val="1211732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End Slide">
    <p:bg>
      <p:bgPr>
        <a:solidFill>
          <a:schemeClr val="accent5">
            <a:alpha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7367" y="2204866"/>
            <a:ext cx="6035797" cy="3007605"/>
          </a:xfrm>
          <a:prstGeom prst="rect">
            <a:avLst/>
          </a:prstGeom>
        </p:spPr>
        <p:txBody>
          <a:bodyPr lIns="0" tIns="0" rIns="0" bIns="0" anchor="ctr" anchorCtr="0">
            <a:noAutofit/>
          </a:bodyPr>
          <a:lstStyle>
            <a:lvl1pPr algn="ctr">
              <a:lnSpc>
                <a:spcPct val="70000"/>
              </a:lnSpc>
              <a:defRPr sz="8000">
                <a:solidFill>
                  <a:schemeClr val="bg1"/>
                </a:solidFill>
              </a:defRPr>
            </a:lvl1pPr>
          </a:lstStyle>
          <a:p>
            <a:r>
              <a:rPr lang="en-US" dirty="0"/>
              <a:t>End Slide.</a:t>
            </a:r>
          </a:p>
        </p:txBody>
      </p:sp>
      <p:sp>
        <p:nvSpPr>
          <p:cNvPr id="5" name="Text Placeholder 15"/>
          <p:cNvSpPr>
            <a:spLocks noGrp="1"/>
          </p:cNvSpPr>
          <p:nvPr>
            <p:ph type="body" sz="quarter" idx="10" hasCustomPrompt="1"/>
          </p:nvPr>
        </p:nvSpPr>
        <p:spPr>
          <a:xfrm>
            <a:off x="407367" y="5196891"/>
            <a:ext cx="6035797" cy="1256446"/>
          </a:xfrm>
        </p:spPr>
        <p:txBody>
          <a:bodyPr lIns="0" tIns="0" rIns="0" bIns="0">
            <a:noAutofit/>
          </a:bodyPr>
          <a:lstStyle>
            <a:lvl1pPr algn="l">
              <a:defRPr sz="1600" baseline="0">
                <a:solidFill>
                  <a:schemeClr val="bg1"/>
                </a:solidFill>
              </a:defRPr>
            </a:lvl1pPr>
            <a:lvl2pPr algn="r">
              <a:defRPr sz="1600">
                <a:solidFill>
                  <a:schemeClr val="bg1"/>
                </a:solidFill>
              </a:defRPr>
            </a:lvl2pPr>
            <a:lvl3pPr algn="r">
              <a:defRPr sz="1600">
                <a:solidFill>
                  <a:schemeClr val="bg1"/>
                </a:solidFill>
              </a:defRPr>
            </a:lvl3pPr>
            <a:lvl4pPr algn="r">
              <a:defRPr sz="1600">
                <a:solidFill>
                  <a:schemeClr val="bg1"/>
                </a:solidFill>
              </a:defRPr>
            </a:lvl4pPr>
            <a:lvl5pPr algn="r">
              <a:defRPr sz="1600">
                <a:solidFill>
                  <a:schemeClr val="bg1"/>
                </a:solidFill>
              </a:defRPr>
            </a:lvl5pPr>
          </a:lstStyle>
          <a:p>
            <a:pPr lvl="0"/>
            <a:r>
              <a:rPr lang="en-US" dirty="0"/>
              <a:t>Insert any end notes or delete this box.</a:t>
            </a:r>
          </a:p>
        </p:txBody>
      </p:sp>
      <p:pic>
        <p:nvPicPr>
          <p:cNvPr id="9" name="Picture 8">
            <a:extLst>
              <a:ext uri="{FF2B5EF4-FFF2-40B4-BE49-F238E27FC236}">
                <a16:creationId xmlns:a16="http://schemas.microsoft.com/office/drawing/2014/main" id="{F12CC4BB-8B1A-F342-9E23-BCA1DDF87B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7529" y="3003847"/>
            <a:ext cx="3024275" cy="1409641"/>
          </a:xfrm>
          <a:prstGeom prst="rect">
            <a:avLst/>
          </a:prstGeom>
        </p:spPr>
      </p:pic>
    </p:spTree>
    <p:extLst>
      <p:ext uri="{BB962C8B-B14F-4D97-AF65-F5344CB8AC3E}">
        <p14:creationId xmlns:p14="http://schemas.microsoft.com/office/powerpoint/2010/main" val="1922157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accent4"/>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30AFF8B-9BDB-2D4C-B06B-8C60FC54E6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188290">
            <a:off x="9363131" y="5607539"/>
            <a:ext cx="5271454" cy="3725078"/>
          </a:xfrm>
          <a:prstGeom prst="rect">
            <a:avLst/>
          </a:prstGeom>
        </p:spPr>
      </p:pic>
      <p:pic>
        <p:nvPicPr>
          <p:cNvPr id="13" name="Picture 12">
            <a:extLst>
              <a:ext uri="{FF2B5EF4-FFF2-40B4-BE49-F238E27FC236}">
                <a16:creationId xmlns:a16="http://schemas.microsoft.com/office/drawing/2014/main" id="{312C15D5-1479-524A-915F-011E877DDC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7478035">
            <a:off x="9530519" y="5683526"/>
            <a:ext cx="4587043" cy="3245292"/>
          </a:xfrm>
          <a:prstGeom prst="rect">
            <a:avLst/>
          </a:prstGeom>
        </p:spPr>
      </p:pic>
      <p:sp>
        <p:nvSpPr>
          <p:cNvPr id="3" name="Subtitle 2"/>
          <p:cNvSpPr>
            <a:spLocks noGrp="1"/>
          </p:cNvSpPr>
          <p:nvPr>
            <p:ph type="subTitle" idx="1" hasCustomPrompt="1"/>
          </p:nvPr>
        </p:nvSpPr>
        <p:spPr>
          <a:xfrm>
            <a:off x="2351586" y="4941168"/>
            <a:ext cx="7472413" cy="1151706"/>
          </a:xfrm>
          <a:prstGeom prst="rect">
            <a:avLst/>
          </a:prstGeom>
        </p:spPr>
        <p:txBody>
          <a:bodyPr>
            <a:normAutofit/>
          </a:bodyPr>
          <a:lstStyle>
            <a:lvl1pPr marL="0" indent="0" algn="ctr">
              <a:buNone/>
              <a:defRPr sz="2000" b="1" cap="all" baseline="0">
                <a:solidFill>
                  <a:schemeClr val="bg1"/>
                </a:solidFill>
              </a:defRPr>
            </a:lvl1pPr>
            <a:lvl2pPr marL="457150" indent="0" algn="ctr">
              <a:buNone/>
              <a:defRPr sz="2000"/>
            </a:lvl2pPr>
            <a:lvl3pPr marL="914300" indent="0" algn="ctr">
              <a:buNone/>
              <a:defRPr sz="1800"/>
            </a:lvl3pPr>
            <a:lvl4pPr marL="1371450" indent="0" algn="ctr">
              <a:buNone/>
              <a:defRPr sz="1600"/>
            </a:lvl4pPr>
            <a:lvl5pPr marL="1828601" indent="0" algn="ctr">
              <a:buNone/>
              <a:defRPr sz="1600"/>
            </a:lvl5pPr>
            <a:lvl6pPr marL="2285751" indent="0" algn="ctr">
              <a:buNone/>
              <a:defRPr sz="1600"/>
            </a:lvl6pPr>
            <a:lvl7pPr marL="2742901" indent="0" algn="ctr">
              <a:buNone/>
              <a:defRPr sz="1600"/>
            </a:lvl7pPr>
            <a:lvl8pPr marL="3200052" indent="0" algn="ctr">
              <a:buNone/>
              <a:defRPr sz="1600"/>
            </a:lvl8pPr>
            <a:lvl9pPr marL="3657202" indent="0" algn="ctr">
              <a:buNone/>
              <a:defRPr sz="1600"/>
            </a:lvl9pPr>
          </a:lstStyle>
          <a:p>
            <a:r>
              <a:rPr lang="en-US" dirty="0"/>
              <a:t>This is your subtitle</a:t>
            </a:r>
          </a:p>
        </p:txBody>
      </p:sp>
      <p:sp>
        <p:nvSpPr>
          <p:cNvPr id="6" name="Slide Number Placeholder 5"/>
          <p:cNvSpPr>
            <a:spLocks noGrp="1"/>
          </p:cNvSpPr>
          <p:nvPr>
            <p:ph type="sldNum" sz="quarter" idx="12"/>
          </p:nvPr>
        </p:nvSpPr>
        <p:spPr>
          <a:xfrm>
            <a:off x="9185448" y="6285800"/>
            <a:ext cx="2743200" cy="365125"/>
          </a:xfrm>
        </p:spPr>
        <p:txBody>
          <a:bodyPr/>
          <a:lstStyle>
            <a:lvl1pPr>
              <a:defRPr>
                <a:solidFill>
                  <a:schemeClr val="bg1"/>
                </a:solidFill>
              </a:defRPr>
            </a:lvl1pPr>
          </a:lstStyle>
          <a:p>
            <a:fld id="{7DC3225D-D408-5843-A21A-C168DB0148A5}" type="slidenum">
              <a:rPr lang="en-US" smtClean="0">
                <a:solidFill>
                  <a:srgbClr val="FFFFFF"/>
                </a:solidFill>
              </a:rPr>
              <a:pPr/>
              <a:t>‹#›</a:t>
            </a:fld>
            <a:endParaRPr lang="en-US" dirty="0">
              <a:solidFill>
                <a:srgbClr val="FFFFFF"/>
              </a:solidFill>
            </a:endParaRPr>
          </a:p>
        </p:txBody>
      </p:sp>
      <p:pic>
        <p:nvPicPr>
          <p:cNvPr id="7" name="Picture 6">
            <a:extLst>
              <a:ext uri="{FF2B5EF4-FFF2-40B4-BE49-F238E27FC236}">
                <a16:creationId xmlns:a16="http://schemas.microsoft.com/office/drawing/2014/main" id="{36A7FC4F-B084-F04C-ACA5-9C9B7CB995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
        <p:nvSpPr>
          <p:cNvPr id="8" name="Title 1">
            <a:extLst>
              <a:ext uri="{FF2B5EF4-FFF2-40B4-BE49-F238E27FC236}">
                <a16:creationId xmlns:a16="http://schemas.microsoft.com/office/drawing/2014/main" id="{F3D4A034-FF59-3B4C-B764-78427089206A}"/>
              </a:ext>
            </a:extLst>
          </p:cNvPr>
          <p:cNvSpPr>
            <a:spLocks noGrp="1"/>
          </p:cNvSpPr>
          <p:nvPr>
            <p:ph type="ctrTitle" hasCustomPrompt="1"/>
          </p:nvPr>
        </p:nvSpPr>
        <p:spPr>
          <a:xfrm>
            <a:off x="1225297" y="1772311"/>
            <a:ext cx="9741408" cy="3168858"/>
          </a:xfrm>
        </p:spPr>
        <p:txBody>
          <a:bodyPr lIns="0" tIns="0" rIns="0" bIns="0" anchor="ctr">
            <a:noAutofit/>
          </a:bodyPr>
          <a:lstStyle>
            <a:lvl1pPr algn="ctr">
              <a:lnSpc>
                <a:spcPct val="70000"/>
              </a:lnSpc>
              <a:defRPr sz="8000" baseline="0">
                <a:solidFill>
                  <a:schemeClr val="accent3"/>
                </a:solidFill>
              </a:defRPr>
            </a:lvl1pPr>
          </a:lstStyle>
          <a:p>
            <a:r>
              <a:rPr lang="en-US" dirty="0"/>
              <a:t>This is your quote or statement slide.</a:t>
            </a:r>
          </a:p>
        </p:txBody>
      </p:sp>
    </p:spTree>
    <p:extLst>
      <p:ext uri="{BB962C8B-B14F-4D97-AF65-F5344CB8AC3E}">
        <p14:creationId xmlns:p14="http://schemas.microsoft.com/office/powerpoint/2010/main" val="864479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Statement Slide">
    <p:bg>
      <p:bgPr>
        <a:solidFill>
          <a:schemeClr val="accent1">
            <a:alpha val="90000"/>
          </a:schemeClr>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3A0EFAE-32C1-D34E-B082-76DF71F612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7617895">
            <a:off x="9363131" y="5607539"/>
            <a:ext cx="5271454" cy="3725077"/>
          </a:xfrm>
          <a:prstGeom prst="rect">
            <a:avLst/>
          </a:prstGeom>
        </p:spPr>
      </p:pic>
      <p:pic>
        <p:nvPicPr>
          <p:cNvPr id="14" name="Picture 13">
            <a:extLst>
              <a:ext uri="{FF2B5EF4-FFF2-40B4-BE49-F238E27FC236}">
                <a16:creationId xmlns:a16="http://schemas.microsoft.com/office/drawing/2014/main" id="{FA7E6FFC-7D91-D74C-A219-2D11DC4C13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3860983">
            <a:off x="9530520" y="5685453"/>
            <a:ext cx="4587041" cy="3241437"/>
          </a:xfrm>
          <a:prstGeom prst="rect">
            <a:avLst/>
          </a:prstGeom>
        </p:spPr>
      </p:pic>
      <p:sp>
        <p:nvSpPr>
          <p:cNvPr id="6" name="Slide Number Placeholder 5"/>
          <p:cNvSpPr>
            <a:spLocks noGrp="1"/>
          </p:cNvSpPr>
          <p:nvPr>
            <p:ph type="sldNum" sz="quarter" idx="12"/>
          </p:nvPr>
        </p:nvSpPr>
        <p:spPr>
          <a:xfrm>
            <a:off x="9185448" y="6285800"/>
            <a:ext cx="2743200" cy="365125"/>
          </a:xfrm>
        </p:spPr>
        <p:txBody>
          <a:bodyPr/>
          <a:lstStyle>
            <a:lvl1pPr>
              <a:defRPr>
                <a:solidFill>
                  <a:schemeClr val="bg1"/>
                </a:solidFill>
              </a:defRPr>
            </a:lvl1pPr>
          </a:lstStyle>
          <a:p>
            <a:fld id="{7DC3225D-D408-5843-A21A-C168DB0148A5}" type="slidenum">
              <a:rPr lang="en-US" smtClean="0">
                <a:solidFill>
                  <a:srgbClr val="FFFFFF"/>
                </a:solidFill>
              </a:rPr>
              <a:pPr/>
              <a:t>‹#›</a:t>
            </a:fld>
            <a:endParaRPr lang="en-US" dirty="0">
              <a:solidFill>
                <a:srgbClr val="FFFFFF"/>
              </a:solidFill>
            </a:endParaRPr>
          </a:p>
        </p:txBody>
      </p:sp>
      <p:pic>
        <p:nvPicPr>
          <p:cNvPr id="8" name="Picture 7">
            <a:extLst>
              <a:ext uri="{FF2B5EF4-FFF2-40B4-BE49-F238E27FC236}">
                <a16:creationId xmlns:a16="http://schemas.microsoft.com/office/drawing/2014/main" id="{DC842879-6E23-8D43-8EF8-2FC011E3274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
        <p:nvSpPr>
          <p:cNvPr id="9" name="Title 1">
            <a:extLst>
              <a:ext uri="{FF2B5EF4-FFF2-40B4-BE49-F238E27FC236}">
                <a16:creationId xmlns:a16="http://schemas.microsoft.com/office/drawing/2014/main" id="{194C46D1-7418-CC4C-9E98-A7379AABC76B}"/>
              </a:ext>
            </a:extLst>
          </p:cNvPr>
          <p:cNvSpPr>
            <a:spLocks noGrp="1"/>
          </p:cNvSpPr>
          <p:nvPr>
            <p:ph type="ctrTitle" hasCustomPrompt="1"/>
          </p:nvPr>
        </p:nvSpPr>
        <p:spPr>
          <a:xfrm>
            <a:off x="1225297" y="548679"/>
            <a:ext cx="9741408" cy="5616121"/>
          </a:xfrm>
        </p:spPr>
        <p:txBody>
          <a:bodyPr lIns="0" tIns="0" rIns="0" bIns="0" anchor="ctr">
            <a:noAutofit/>
          </a:bodyPr>
          <a:lstStyle>
            <a:lvl1pPr algn="ctr">
              <a:lnSpc>
                <a:spcPct val="70000"/>
              </a:lnSpc>
              <a:defRPr sz="8000" baseline="0">
                <a:solidFill>
                  <a:schemeClr val="accent5"/>
                </a:solidFill>
              </a:defRPr>
            </a:lvl1pPr>
          </a:lstStyle>
          <a:p>
            <a:r>
              <a:rPr lang="en-US" dirty="0"/>
              <a:t>This is your quote or statement slide.</a:t>
            </a:r>
          </a:p>
        </p:txBody>
      </p:sp>
      <p:sp>
        <p:nvSpPr>
          <p:cNvPr id="3" name="TextBox 2">
            <a:extLst>
              <a:ext uri="{FF2B5EF4-FFF2-40B4-BE49-F238E27FC236}">
                <a16:creationId xmlns:a16="http://schemas.microsoft.com/office/drawing/2014/main" id="{8E11E3DD-6184-D747-A009-C5BC11F3B6EC}"/>
              </a:ext>
            </a:extLst>
          </p:cNvPr>
          <p:cNvSpPr txBox="1"/>
          <p:nvPr userDrawn="1"/>
        </p:nvSpPr>
        <p:spPr>
          <a:xfrm>
            <a:off x="877824" y="347472"/>
            <a:ext cx="0" cy="0"/>
          </a:xfrm>
          <a:prstGeom prst="rect">
            <a:avLst/>
          </a:prstGeom>
          <a:noFill/>
        </p:spPr>
        <p:txBody>
          <a:bodyPr wrap="none" lIns="0" tIns="0" rIns="0" bIns="0" rtlCol="0" anchor="t" anchorCtr="0">
            <a:noAutofit/>
          </a:bodyPr>
          <a:lstStyle/>
          <a:p>
            <a:endParaRPr lang="en-US" dirty="0">
              <a:solidFill>
                <a:schemeClr val="bg1"/>
              </a:solidFill>
              <a:latin typeface="DIN Alternate" charset="0"/>
              <a:ea typeface="DIN Alternate" charset="0"/>
              <a:cs typeface="DIN Alternate" charset="0"/>
            </a:endParaRPr>
          </a:p>
        </p:txBody>
      </p:sp>
      <p:sp>
        <p:nvSpPr>
          <p:cNvPr id="5" name="TextBox 4">
            <a:extLst>
              <a:ext uri="{FF2B5EF4-FFF2-40B4-BE49-F238E27FC236}">
                <a16:creationId xmlns:a16="http://schemas.microsoft.com/office/drawing/2014/main" id="{FD114A49-0F30-154E-96F0-3E04D998A641}"/>
              </a:ext>
            </a:extLst>
          </p:cNvPr>
          <p:cNvSpPr txBox="1"/>
          <p:nvPr userDrawn="1"/>
        </p:nvSpPr>
        <p:spPr>
          <a:xfrm>
            <a:off x="11850624" y="658368"/>
            <a:ext cx="0" cy="0"/>
          </a:xfrm>
          <a:prstGeom prst="rect">
            <a:avLst/>
          </a:prstGeom>
          <a:noFill/>
        </p:spPr>
        <p:txBody>
          <a:bodyPr wrap="none" lIns="0" tIns="0" rIns="0" bIns="0" rtlCol="0" anchor="t" anchorCtr="0">
            <a:noAutofit/>
          </a:bodyPr>
          <a:lstStyle/>
          <a:p>
            <a:endParaRPr lang="en-US" dirty="0">
              <a:solidFill>
                <a:schemeClr val="bg1"/>
              </a:solidFill>
              <a:latin typeface="DIN Alternate" charset="0"/>
              <a:ea typeface="DIN Alternate" charset="0"/>
              <a:cs typeface="DIN Alternate" charset="0"/>
            </a:endParaRPr>
          </a:p>
        </p:txBody>
      </p:sp>
    </p:spTree>
    <p:extLst>
      <p:ext uri="{BB962C8B-B14F-4D97-AF65-F5344CB8AC3E}">
        <p14:creationId xmlns:p14="http://schemas.microsoft.com/office/powerpoint/2010/main" val="4038851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Quote/Statement Slide Alt">
    <p:bg>
      <p:bgPr>
        <a:solidFill>
          <a:schemeClr val="accent6">
            <a:alpha val="90000"/>
          </a:schemeClr>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8370FB1-9F04-BB46-8E12-E8614DD120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188290">
            <a:off x="9363131" y="5607539"/>
            <a:ext cx="5271454" cy="3725078"/>
          </a:xfrm>
          <a:prstGeom prst="rect">
            <a:avLst/>
          </a:prstGeom>
        </p:spPr>
      </p:pic>
      <p:pic>
        <p:nvPicPr>
          <p:cNvPr id="17" name="Picture 16">
            <a:extLst>
              <a:ext uri="{FF2B5EF4-FFF2-40B4-BE49-F238E27FC236}">
                <a16:creationId xmlns:a16="http://schemas.microsoft.com/office/drawing/2014/main" id="{441DBB2B-1E67-0B48-92E9-47E8A3FF05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7478035">
            <a:off x="9530519" y="5683526"/>
            <a:ext cx="4587043" cy="3245292"/>
          </a:xfrm>
          <a:prstGeom prst="rect">
            <a:avLst/>
          </a:prstGeom>
        </p:spPr>
      </p:pic>
      <p:sp>
        <p:nvSpPr>
          <p:cNvPr id="2" name="Title 1"/>
          <p:cNvSpPr>
            <a:spLocks noGrp="1"/>
          </p:cNvSpPr>
          <p:nvPr>
            <p:ph type="ctrTitle" hasCustomPrompt="1"/>
          </p:nvPr>
        </p:nvSpPr>
        <p:spPr>
          <a:xfrm>
            <a:off x="1225297" y="548679"/>
            <a:ext cx="9741408" cy="5616121"/>
          </a:xfrm>
        </p:spPr>
        <p:txBody>
          <a:bodyPr lIns="0" tIns="0" rIns="0" bIns="0" anchor="ctr">
            <a:noAutofit/>
          </a:bodyPr>
          <a:lstStyle>
            <a:lvl1pPr algn="ctr">
              <a:lnSpc>
                <a:spcPct val="70000"/>
              </a:lnSpc>
              <a:defRPr sz="8000" baseline="0">
                <a:solidFill>
                  <a:schemeClr val="accent5"/>
                </a:solidFill>
              </a:defRPr>
            </a:lvl1pPr>
          </a:lstStyle>
          <a:p>
            <a:r>
              <a:rPr lang="en-US" dirty="0"/>
              <a:t>This is your quote or statement slide.</a:t>
            </a:r>
          </a:p>
        </p:txBody>
      </p:sp>
      <p:sp>
        <p:nvSpPr>
          <p:cNvPr id="6" name="Slide Number Placeholder 5"/>
          <p:cNvSpPr>
            <a:spLocks noGrp="1"/>
          </p:cNvSpPr>
          <p:nvPr>
            <p:ph type="sldNum" sz="quarter" idx="12"/>
          </p:nvPr>
        </p:nvSpPr>
        <p:spPr>
          <a:xfrm>
            <a:off x="9185448" y="6285800"/>
            <a:ext cx="2743200" cy="365125"/>
          </a:xfrm>
        </p:spPr>
        <p:txBody>
          <a:bodyPr/>
          <a:lstStyle>
            <a:lvl1pPr>
              <a:defRPr>
                <a:solidFill>
                  <a:schemeClr val="bg1"/>
                </a:solidFill>
              </a:defRPr>
            </a:lvl1pPr>
          </a:lstStyle>
          <a:p>
            <a:fld id="{7DC3225D-D408-5843-A21A-C168DB0148A5}" type="slidenum">
              <a:rPr lang="en-US" smtClean="0">
                <a:solidFill>
                  <a:srgbClr val="FFFFFF"/>
                </a:solidFill>
              </a:rPr>
              <a:pPr/>
              <a:t>‹#›</a:t>
            </a:fld>
            <a:endParaRPr lang="en-US" dirty="0">
              <a:solidFill>
                <a:srgbClr val="FFFFFF"/>
              </a:solidFill>
            </a:endParaRPr>
          </a:p>
        </p:txBody>
      </p:sp>
      <p:pic>
        <p:nvPicPr>
          <p:cNvPr id="8" name="Picture 7">
            <a:extLst>
              <a:ext uri="{FF2B5EF4-FFF2-40B4-BE49-F238E27FC236}">
                <a16:creationId xmlns:a16="http://schemas.microsoft.com/office/drawing/2014/main" id="{A98A7DDE-BCB1-D845-9DBC-284440BB759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Tree>
    <p:extLst>
      <p:ext uri="{BB962C8B-B14F-4D97-AF65-F5344CB8AC3E}">
        <p14:creationId xmlns:p14="http://schemas.microsoft.com/office/powerpoint/2010/main" val="3982027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bleed Image + Title Dark">
    <p:bg>
      <p:bgPr>
        <a:solidFill>
          <a:schemeClr val="tx2">
            <a:alpha val="90000"/>
          </a:schemeClr>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a:xfrm>
            <a:off x="3" y="0"/>
            <a:ext cx="12191999" cy="6858000"/>
          </a:xfrm>
          <a:solidFill>
            <a:schemeClr val="bg2"/>
          </a:solidFill>
        </p:spPr>
        <p:txBody>
          <a:bodyPr/>
          <a:lstStyle>
            <a:lvl1pPr>
              <a:defRPr baseline="0"/>
            </a:lvl1pPr>
          </a:lstStyle>
          <a:p>
            <a:r>
              <a:rPr lang="en-US"/>
              <a:t>Insert photo here</a:t>
            </a:r>
            <a:r>
              <a:rPr lang="en-US" dirty="0"/>
              <a:t>.</a:t>
            </a:r>
          </a:p>
          <a:p>
            <a:r>
              <a:rPr lang="en-US"/>
              <a:t>Image dimensions for perfect fit</a:t>
            </a:r>
            <a:r>
              <a:rPr lang="en-US" dirty="0"/>
              <a:t>:</a:t>
            </a:r>
          </a:p>
          <a:p>
            <a:r>
              <a:rPr lang="en-US"/>
              <a:t>33.86cm x 19.05cm</a:t>
            </a:r>
            <a:endParaRPr lang="en-US" dirty="0"/>
          </a:p>
        </p:txBody>
      </p:sp>
      <p:sp>
        <p:nvSpPr>
          <p:cNvPr id="2" name="Title 1"/>
          <p:cNvSpPr>
            <a:spLocks noGrp="1"/>
          </p:cNvSpPr>
          <p:nvPr>
            <p:ph type="ctrTitle" hasCustomPrompt="1"/>
          </p:nvPr>
        </p:nvSpPr>
        <p:spPr>
          <a:xfrm>
            <a:off x="0" y="0"/>
            <a:ext cx="12192002" cy="6858000"/>
          </a:xfrm>
          <a:prstGeom prst="parallelogram">
            <a:avLst>
              <a:gd name="adj" fmla="val 0"/>
            </a:avLst>
          </a:prstGeom>
          <a:solidFill>
            <a:schemeClr val="accent5">
              <a:alpha val="70000"/>
            </a:schemeClr>
          </a:solidFill>
        </p:spPr>
        <p:txBody>
          <a:bodyPr lIns="0" tIns="0" rIns="0" bIns="0" anchor="ctr">
            <a:noAutofit/>
          </a:bodyPr>
          <a:lstStyle>
            <a:lvl1pPr algn="ctr">
              <a:lnSpc>
                <a:spcPct val="70000"/>
              </a:lnSpc>
              <a:defRPr sz="8000" baseline="0">
                <a:solidFill>
                  <a:schemeClr val="bg1"/>
                </a:solidFill>
              </a:defRPr>
            </a:lvl1pPr>
          </a:lstStyle>
          <a:p>
            <a:r>
              <a:rPr lang="en-US" dirty="0"/>
              <a:t>Full bleed image with title.</a:t>
            </a:r>
          </a:p>
        </p:txBody>
      </p:sp>
      <p:sp>
        <p:nvSpPr>
          <p:cNvPr id="6" name="Slide Number Placeholder 5"/>
          <p:cNvSpPr>
            <a:spLocks noGrp="1"/>
          </p:cNvSpPr>
          <p:nvPr>
            <p:ph type="sldNum" sz="quarter" idx="12"/>
          </p:nvPr>
        </p:nvSpPr>
        <p:spPr>
          <a:xfrm>
            <a:off x="9185448" y="6285800"/>
            <a:ext cx="2743200" cy="365125"/>
          </a:xfrm>
        </p:spPr>
        <p:txBody>
          <a:bodyPr/>
          <a:lstStyle>
            <a:lvl1pPr>
              <a:defRPr>
                <a:solidFill>
                  <a:schemeClr val="bg1"/>
                </a:solidFill>
              </a:defRPr>
            </a:lvl1pPr>
          </a:lstStyle>
          <a:p>
            <a:fld id="{7DC3225D-D408-5843-A21A-C168DB0148A5}" type="slidenum">
              <a:rPr lang="en-US" smtClean="0">
                <a:solidFill>
                  <a:srgbClr val="FFFFFF"/>
                </a:solidFill>
              </a:rPr>
              <a:pPr/>
              <a:t>‹#›</a:t>
            </a:fld>
            <a:endParaRPr lang="en-US" dirty="0">
              <a:solidFill>
                <a:srgbClr val="FFFFFF"/>
              </a:solidFill>
            </a:endParaRPr>
          </a:p>
        </p:txBody>
      </p:sp>
      <p:sp>
        <p:nvSpPr>
          <p:cNvPr id="7" name="TextBox 6"/>
          <p:cNvSpPr txBox="1"/>
          <p:nvPr/>
        </p:nvSpPr>
        <p:spPr>
          <a:xfrm>
            <a:off x="1" y="-675456"/>
            <a:ext cx="3384376" cy="589378"/>
          </a:xfrm>
          <a:prstGeom prst="rect">
            <a:avLst/>
          </a:prstGeom>
          <a:solidFill>
            <a:srgbClr val="FF0000"/>
          </a:solidFill>
        </p:spPr>
        <p:txBody>
          <a:bodyPr wrap="none" lIns="0" tIns="0" rIns="0" bIns="0" rtlCol="0" anchor="t" anchorCtr="0">
            <a:noAutofit/>
          </a:bodyPr>
          <a:lstStyle/>
          <a:p>
            <a:r>
              <a:rPr lang="en-US">
                <a:solidFill>
                  <a:srgbClr val="FFFFFF"/>
                </a:solidFill>
                <a:latin typeface="Arial"/>
              </a:rPr>
              <a:t>Image dimensions for perfect fit</a:t>
            </a:r>
            <a:r>
              <a:rPr lang="en-US" dirty="0">
                <a:solidFill>
                  <a:srgbClr val="FFFFFF"/>
                </a:solidFill>
                <a:latin typeface="Arial"/>
              </a:rPr>
              <a:t>:</a:t>
            </a:r>
          </a:p>
          <a:p>
            <a:r>
              <a:rPr lang="en-US">
                <a:solidFill>
                  <a:srgbClr val="FFFFFF"/>
                </a:solidFill>
                <a:latin typeface="Arial"/>
              </a:rPr>
              <a:t>33.86cm x 19.05cm</a:t>
            </a:r>
            <a:endParaRPr lang="en-US" dirty="0">
              <a:solidFill>
                <a:srgbClr val="FFFFFF"/>
              </a:solidFill>
              <a:latin typeface="Arial"/>
            </a:endParaRPr>
          </a:p>
          <a:p>
            <a:endParaRPr lang="en-US" dirty="0">
              <a:solidFill>
                <a:srgbClr val="FFFFFF"/>
              </a:solidFill>
              <a:latin typeface="DIN Alternate" charset="0"/>
              <a:ea typeface="DIN Alternate" charset="0"/>
              <a:cs typeface="DIN Alternate" charset="0"/>
            </a:endParaRPr>
          </a:p>
        </p:txBody>
      </p:sp>
      <p:pic>
        <p:nvPicPr>
          <p:cNvPr id="9" name="Picture 8">
            <a:extLst>
              <a:ext uri="{FF2B5EF4-FFF2-40B4-BE49-F238E27FC236}">
                <a16:creationId xmlns:a16="http://schemas.microsoft.com/office/drawing/2014/main" id="{AB2FBAA6-5CB6-3C45-B81E-CAAC972D65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Tree>
    <p:extLst>
      <p:ext uri="{BB962C8B-B14F-4D97-AF65-F5344CB8AC3E}">
        <p14:creationId xmlns:p14="http://schemas.microsoft.com/office/powerpoint/2010/main" val="2759124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ull bleed Image + Title Light">
    <p:bg>
      <p:bgPr>
        <a:solidFill>
          <a:schemeClr val="tx2">
            <a:alpha val="90000"/>
          </a:schemeClr>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a:xfrm>
            <a:off x="3" y="0"/>
            <a:ext cx="12191999" cy="6858000"/>
          </a:xfrm>
          <a:solidFill>
            <a:schemeClr val="bg2"/>
          </a:solidFill>
        </p:spPr>
        <p:txBody>
          <a:bodyPr/>
          <a:lstStyle>
            <a:lvl1pPr>
              <a:defRPr baseline="0"/>
            </a:lvl1pPr>
          </a:lstStyle>
          <a:p>
            <a:r>
              <a:rPr lang="en-US"/>
              <a:t>Insert photo here</a:t>
            </a:r>
            <a:r>
              <a:rPr lang="en-US" dirty="0"/>
              <a:t>.</a:t>
            </a:r>
          </a:p>
          <a:p>
            <a:r>
              <a:rPr lang="en-US"/>
              <a:t>Image dimensions for perfect fit</a:t>
            </a:r>
            <a:r>
              <a:rPr lang="en-US" dirty="0"/>
              <a:t>:</a:t>
            </a:r>
          </a:p>
          <a:p>
            <a:r>
              <a:rPr lang="en-US"/>
              <a:t>33.86cm x 19.05cm</a:t>
            </a:r>
            <a:endParaRPr lang="en-US" dirty="0"/>
          </a:p>
        </p:txBody>
      </p:sp>
      <p:sp>
        <p:nvSpPr>
          <p:cNvPr id="7" name="Title 1"/>
          <p:cNvSpPr>
            <a:spLocks noGrp="1"/>
          </p:cNvSpPr>
          <p:nvPr>
            <p:ph type="ctrTitle" hasCustomPrompt="1"/>
          </p:nvPr>
        </p:nvSpPr>
        <p:spPr>
          <a:xfrm>
            <a:off x="1" y="0"/>
            <a:ext cx="12192001" cy="6858000"/>
          </a:xfrm>
          <a:prstGeom prst="parallelogram">
            <a:avLst>
              <a:gd name="adj" fmla="val 0"/>
            </a:avLst>
          </a:prstGeom>
          <a:solidFill>
            <a:schemeClr val="accent6">
              <a:alpha val="70000"/>
            </a:schemeClr>
          </a:solidFill>
        </p:spPr>
        <p:txBody>
          <a:bodyPr lIns="0" tIns="0" rIns="0" bIns="0" anchor="ctr">
            <a:noAutofit/>
          </a:bodyPr>
          <a:lstStyle>
            <a:lvl1pPr algn="ctr">
              <a:lnSpc>
                <a:spcPct val="70000"/>
              </a:lnSpc>
              <a:defRPr sz="8000" baseline="0">
                <a:solidFill>
                  <a:schemeClr val="accent5"/>
                </a:solidFill>
              </a:defRPr>
            </a:lvl1pPr>
          </a:lstStyle>
          <a:p>
            <a:r>
              <a:rPr lang="en-US" dirty="0"/>
              <a:t>Full bleed image with title.</a:t>
            </a:r>
          </a:p>
        </p:txBody>
      </p:sp>
      <p:sp>
        <p:nvSpPr>
          <p:cNvPr id="9" name="TextBox 8"/>
          <p:cNvSpPr txBox="1"/>
          <p:nvPr/>
        </p:nvSpPr>
        <p:spPr>
          <a:xfrm>
            <a:off x="1" y="-675456"/>
            <a:ext cx="3384376" cy="589378"/>
          </a:xfrm>
          <a:prstGeom prst="rect">
            <a:avLst/>
          </a:prstGeom>
          <a:solidFill>
            <a:srgbClr val="FF0000"/>
          </a:solidFill>
        </p:spPr>
        <p:txBody>
          <a:bodyPr wrap="none" lIns="0" tIns="0" rIns="0" bIns="0" rtlCol="0" anchor="t" anchorCtr="0">
            <a:noAutofit/>
          </a:bodyPr>
          <a:lstStyle/>
          <a:p>
            <a:r>
              <a:rPr lang="en-US">
                <a:solidFill>
                  <a:srgbClr val="FFFFFF"/>
                </a:solidFill>
                <a:latin typeface="Arial"/>
              </a:rPr>
              <a:t>Image dimensions for perfect fit</a:t>
            </a:r>
            <a:r>
              <a:rPr lang="en-US" dirty="0">
                <a:solidFill>
                  <a:srgbClr val="FFFFFF"/>
                </a:solidFill>
                <a:latin typeface="Arial"/>
              </a:rPr>
              <a:t>:</a:t>
            </a:r>
          </a:p>
          <a:p>
            <a:r>
              <a:rPr lang="en-US">
                <a:solidFill>
                  <a:srgbClr val="FFFFFF"/>
                </a:solidFill>
                <a:latin typeface="Arial"/>
              </a:rPr>
              <a:t>33.86cm x 19.05cm</a:t>
            </a:r>
            <a:endParaRPr lang="en-US" dirty="0">
              <a:solidFill>
                <a:srgbClr val="FFFFFF"/>
              </a:solidFill>
              <a:latin typeface="Arial"/>
            </a:endParaRPr>
          </a:p>
          <a:p>
            <a:endParaRPr lang="en-US" dirty="0">
              <a:solidFill>
                <a:srgbClr val="FFFFFF"/>
              </a:solidFill>
              <a:latin typeface="DIN Alternate" charset="0"/>
              <a:ea typeface="DIN Alternate" charset="0"/>
              <a:cs typeface="DIN Alternate" charset="0"/>
            </a:endParaRPr>
          </a:p>
        </p:txBody>
      </p:sp>
      <p:pic>
        <p:nvPicPr>
          <p:cNvPr id="10" name="Picture 9">
            <a:extLst>
              <a:ext uri="{FF2B5EF4-FFF2-40B4-BE49-F238E27FC236}">
                <a16:creationId xmlns:a16="http://schemas.microsoft.com/office/drawing/2014/main" id="{827A19FD-A695-8044-87D5-FF9C6DBC94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
        <p:nvSpPr>
          <p:cNvPr id="11" name="Slide Number Placeholder 5">
            <a:extLst>
              <a:ext uri="{FF2B5EF4-FFF2-40B4-BE49-F238E27FC236}">
                <a16:creationId xmlns:a16="http://schemas.microsoft.com/office/drawing/2014/main" id="{113B5792-49CA-A246-B7A0-CCADF4069705}"/>
              </a:ext>
            </a:extLst>
          </p:cNvPr>
          <p:cNvSpPr>
            <a:spLocks noGrp="1"/>
          </p:cNvSpPr>
          <p:nvPr>
            <p:ph type="sldNum" sz="quarter" idx="12"/>
          </p:nvPr>
        </p:nvSpPr>
        <p:spPr>
          <a:xfrm>
            <a:off x="9185448" y="6285800"/>
            <a:ext cx="2743200" cy="365125"/>
          </a:xfrm>
        </p:spPr>
        <p:txBody>
          <a:bodyPr/>
          <a:lstStyle>
            <a:lvl1pPr>
              <a:defRPr>
                <a:solidFill>
                  <a:schemeClr val="accent5"/>
                </a:solidFill>
              </a:defRPr>
            </a:lvl1pPr>
          </a:lstStyle>
          <a:p>
            <a:fld id="{7DC3225D-D408-5843-A21A-C168DB0148A5}" type="slidenum">
              <a:rPr lang="en-US" smtClean="0"/>
              <a:pPr/>
              <a:t>‹#›</a:t>
            </a:fld>
            <a:endParaRPr lang="en-US" dirty="0"/>
          </a:p>
        </p:txBody>
      </p:sp>
    </p:spTree>
    <p:extLst>
      <p:ext uri="{BB962C8B-B14F-4D97-AF65-F5344CB8AC3E}">
        <p14:creationId xmlns:p14="http://schemas.microsoft.com/office/powerpoint/2010/main" val="1628310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ull bleed Image">
    <p:spTree>
      <p:nvGrpSpPr>
        <p:cNvPr id="1" name=""/>
        <p:cNvGrpSpPr/>
        <p:nvPr/>
      </p:nvGrpSpPr>
      <p:grpSpPr>
        <a:xfrm>
          <a:off x="0" y="0"/>
          <a:ext cx="0" cy="0"/>
          <a:chOff x="0" y="0"/>
          <a:chExt cx="0" cy="0"/>
        </a:xfrm>
      </p:grpSpPr>
      <p:sp>
        <p:nvSpPr>
          <p:cNvPr id="7" name="Picture Placeholder 6"/>
          <p:cNvSpPr>
            <a:spLocks noGrp="1"/>
          </p:cNvSpPr>
          <p:nvPr>
            <p:ph type="pic" sz="quarter" idx="11" hasCustomPrompt="1"/>
          </p:nvPr>
        </p:nvSpPr>
        <p:spPr>
          <a:xfrm>
            <a:off x="0" y="0"/>
            <a:ext cx="12192000" cy="6858000"/>
          </a:xfrm>
          <a:solidFill>
            <a:schemeClr val="bg2"/>
          </a:solidFill>
        </p:spPr>
        <p:txBody>
          <a:bodyPr/>
          <a:lstStyle>
            <a:lvl1pPr>
              <a:defRPr baseline="0"/>
            </a:lvl1pPr>
          </a:lstStyle>
          <a:p>
            <a:r>
              <a:rPr lang="en-US"/>
              <a:t>Insert photo here</a:t>
            </a:r>
            <a:r>
              <a:rPr lang="en-US" dirty="0"/>
              <a:t>.</a:t>
            </a:r>
          </a:p>
          <a:p>
            <a:r>
              <a:rPr lang="en-US"/>
              <a:t>Image dimensions for perfect fit</a:t>
            </a:r>
            <a:r>
              <a:rPr lang="en-US" dirty="0"/>
              <a:t>:</a:t>
            </a:r>
          </a:p>
          <a:p>
            <a:r>
              <a:rPr lang="en-US"/>
              <a:t>33.86cm x 19.05cm</a:t>
            </a:r>
            <a:endParaRPr lang="en-US" dirty="0"/>
          </a:p>
        </p:txBody>
      </p:sp>
      <p:sp>
        <p:nvSpPr>
          <p:cNvPr id="4" name="TextBox 3"/>
          <p:cNvSpPr txBox="1"/>
          <p:nvPr/>
        </p:nvSpPr>
        <p:spPr>
          <a:xfrm>
            <a:off x="1" y="-675456"/>
            <a:ext cx="3384376" cy="589378"/>
          </a:xfrm>
          <a:prstGeom prst="rect">
            <a:avLst/>
          </a:prstGeom>
          <a:solidFill>
            <a:srgbClr val="FF0000"/>
          </a:solidFill>
        </p:spPr>
        <p:txBody>
          <a:bodyPr wrap="none" lIns="0" tIns="0" rIns="0" bIns="0" rtlCol="0" anchor="t" anchorCtr="0">
            <a:noAutofit/>
          </a:bodyPr>
          <a:lstStyle/>
          <a:p>
            <a:r>
              <a:rPr lang="en-US">
                <a:solidFill>
                  <a:srgbClr val="FFFFFF"/>
                </a:solidFill>
                <a:latin typeface="Arial"/>
              </a:rPr>
              <a:t>Image dimensions for perfect fit</a:t>
            </a:r>
            <a:r>
              <a:rPr lang="en-US" dirty="0">
                <a:solidFill>
                  <a:srgbClr val="FFFFFF"/>
                </a:solidFill>
                <a:latin typeface="Arial"/>
              </a:rPr>
              <a:t>:</a:t>
            </a:r>
          </a:p>
          <a:p>
            <a:r>
              <a:rPr lang="en-US">
                <a:solidFill>
                  <a:srgbClr val="FFFFFF"/>
                </a:solidFill>
                <a:latin typeface="Arial"/>
              </a:rPr>
              <a:t>33.86cm x 19.05cm</a:t>
            </a:r>
            <a:endParaRPr lang="en-US" dirty="0">
              <a:solidFill>
                <a:srgbClr val="FFFFFF"/>
              </a:solidFill>
              <a:latin typeface="Arial"/>
            </a:endParaRPr>
          </a:p>
          <a:p>
            <a:endParaRPr lang="en-US" dirty="0">
              <a:solidFill>
                <a:srgbClr val="FFFFFF"/>
              </a:solidFill>
              <a:latin typeface="DIN Alternate" charset="0"/>
              <a:ea typeface="DIN Alternate" charset="0"/>
              <a:cs typeface="DIN Alternate" charset="0"/>
            </a:endParaRPr>
          </a:p>
        </p:txBody>
      </p:sp>
      <p:pic>
        <p:nvPicPr>
          <p:cNvPr id="5" name="Picture 4">
            <a:extLst>
              <a:ext uri="{FF2B5EF4-FFF2-40B4-BE49-F238E27FC236}">
                <a16:creationId xmlns:a16="http://schemas.microsoft.com/office/drawing/2014/main" id="{34EB1F2F-901E-3E47-AD9C-1DBF9C6B02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Tree>
    <p:extLst>
      <p:ext uri="{BB962C8B-B14F-4D97-AF65-F5344CB8AC3E}">
        <p14:creationId xmlns:p14="http://schemas.microsoft.com/office/powerpoint/2010/main" val="203999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ight Image + Small Content">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0"/>
            <a:ext cx="8887968" cy="6858000"/>
          </a:xfrm>
          <a:prstGeom prst="parallelogram">
            <a:avLst>
              <a:gd name="adj" fmla="val 0"/>
            </a:avLst>
          </a:prstGeom>
          <a:solidFill>
            <a:schemeClr val="bg2"/>
          </a:solidFill>
          <a:ln>
            <a:noFill/>
          </a:ln>
        </p:spPr>
        <p:txBody>
          <a:bodyPr anchor="ctr" anchorCtr="0"/>
          <a:lstStyle>
            <a:lvl1pPr algn="r">
              <a:defRPr baseline="0"/>
            </a:lvl1pPr>
          </a:lstStyle>
          <a:p>
            <a:r>
              <a:rPr lang="en-US"/>
              <a:t>Place picture here</a:t>
            </a:r>
            <a:r>
              <a:rPr lang="en-US" dirty="0"/>
              <a:t>.</a:t>
            </a:r>
          </a:p>
          <a:p>
            <a:r>
              <a:rPr lang="en-US"/>
              <a:t>Use this slide if photo is mostly light</a:t>
            </a:r>
            <a:r>
              <a:rPr lang="en-US" dirty="0"/>
              <a:t>.</a:t>
            </a:r>
          </a:p>
        </p:txBody>
      </p:sp>
      <p:pic>
        <p:nvPicPr>
          <p:cNvPr id="19" name="Picture 18">
            <a:extLst>
              <a:ext uri="{FF2B5EF4-FFF2-40B4-BE49-F238E27FC236}">
                <a16:creationId xmlns:a16="http://schemas.microsoft.com/office/drawing/2014/main" id="{D9C83D4E-B2BE-1E41-8765-3B7EB76186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188290">
            <a:off x="9363131" y="5607539"/>
            <a:ext cx="5271454" cy="3725078"/>
          </a:xfrm>
          <a:prstGeom prst="rect">
            <a:avLst/>
          </a:prstGeom>
        </p:spPr>
      </p:pic>
      <p:pic>
        <p:nvPicPr>
          <p:cNvPr id="17" name="Picture 16">
            <a:extLst>
              <a:ext uri="{FF2B5EF4-FFF2-40B4-BE49-F238E27FC236}">
                <a16:creationId xmlns:a16="http://schemas.microsoft.com/office/drawing/2014/main" id="{0A5C14B4-8272-FE4E-8B02-57278A2880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7478035">
            <a:off x="9530519" y="5683526"/>
            <a:ext cx="4587043" cy="3245292"/>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7DC3225D-D408-5843-A21A-C168DB0148A5}" type="slidenum">
              <a:rPr lang="en-US" smtClean="0"/>
              <a:pPr/>
              <a:t>‹#›</a:t>
            </a:fld>
            <a:endParaRPr lang="en-US" dirty="0"/>
          </a:p>
        </p:txBody>
      </p:sp>
      <p:sp>
        <p:nvSpPr>
          <p:cNvPr id="13" name="Text Placeholder 12"/>
          <p:cNvSpPr>
            <a:spLocks noGrp="1"/>
          </p:cNvSpPr>
          <p:nvPr>
            <p:ph type="body" sz="quarter" idx="14" hasCustomPrompt="1"/>
          </p:nvPr>
        </p:nvSpPr>
        <p:spPr>
          <a:xfrm>
            <a:off x="9185448" y="1324149"/>
            <a:ext cx="2743200" cy="4962352"/>
          </a:xfrm>
        </p:spPr>
        <p:txBody>
          <a:bodyPr/>
          <a:lstStyle>
            <a:lvl1pPr marL="92065" indent="0">
              <a:defRPr/>
            </a:lvl1pPr>
          </a:lstStyle>
          <a:p>
            <a:pPr lvl="0"/>
            <a:r>
              <a:rPr lang="en-US" dirty="0"/>
              <a:t>Use this slide if you want to use a  image with a little bit of content.</a:t>
            </a:r>
          </a:p>
        </p:txBody>
      </p:sp>
      <p:pic>
        <p:nvPicPr>
          <p:cNvPr id="7" name="Picture 6">
            <a:extLst>
              <a:ext uri="{FF2B5EF4-FFF2-40B4-BE49-F238E27FC236}">
                <a16:creationId xmlns:a16="http://schemas.microsoft.com/office/drawing/2014/main" id="{41B2DFD3-78FF-F24D-85EF-582F3BF10A0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
        <p:nvSpPr>
          <p:cNvPr id="12" name="Title 1"/>
          <p:cNvSpPr>
            <a:spLocks noGrp="1"/>
          </p:cNvSpPr>
          <p:nvPr>
            <p:ph type="title" hasCustomPrompt="1"/>
          </p:nvPr>
        </p:nvSpPr>
        <p:spPr>
          <a:xfrm>
            <a:off x="263352" y="-1416"/>
            <a:ext cx="2376000" cy="1368000"/>
          </a:xfrm>
          <a:prstGeom prst="rect">
            <a:avLst/>
          </a:prstGeom>
          <a:noFill/>
        </p:spPr>
        <p:txBody>
          <a:bodyPr lIns="0" tIns="0" rIns="431952" bIns="0">
            <a:noAutofit/>
          </a:bodyPr>
          <a:lstStyle>
            <a:lvl1pPr algn="l">
              <a:defRPr sz="2000"/>
            </a:lvl1pPr>
          </a:lstStyle>
          <a:p>
            <a:r>
              <a:rPr lang="en-US" dirty="0"/>
              <a:t>Main content slide. Put your slide title here.</a:t>
            </a:r>
          </a:p>
        </p:txBody>
      </p:sp>
      <p:sp>
        <p:nvSpPr>
          <p:cNvPr id="4" name="Rectangle 3">
            <a:extLst>
              <a:ext uri="{FF2B5EF4-FFF2-40B4-BE49-F238E27FC236}">
                <a16:creationId xmlns:a16="http://schemas.microsoft.com/office/drawing/2014/main" id="{BD20F22C-71E5-B840-A5DD-E1CD17C48CCF}"/>
              </a:ext>
            </a:extLst>
          </p:cNvPr>
          <p:cNvSpPr/>
          <p:nvPr userDrawn="1"/>
        </p:nvSpPr>
        <p:spPr>
          <a:xfrm>
            <a:off x="17181607" y="-1483177"/>
            <a:ext cx="492443" cy="369332"/>
          </a:xfrm>
          <a:prstGeom prst="rect">
            <a:avLst/>
          </a:prstGeom>
        </p:spPr>
        <p:txBody>
          <a:bodyPr wrap="none">
            <a:spAutoFit/>
          </a:bodyPr>
          <a:lstStyle/>
          <a:p>
            <a:r>
              <a:rPr lang="en-US" dirty="0"/>
              <a:t>big</a:t>
            </a:r>
          </a:p>
        </p:txBody>
      </p:sp>
    </p:spTree>
    <p:extLst>
      <p:ext uri="{BB962C8B-B14F-4D97-AF65-F5344CB8AC3E}">
        <p14:creationId xmlns:p14="http://schemas.microsoft.com/office/powerpoint/2010/main" val="1800604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21E1C13-7461-4348-8B4A-7D28619533A1}"/>
              </a:ext>
            </a:extLst>
          </p:cNvPr>
          <p:cNvGraphicFramePr>
            <a:graphicFrameLocks noChangeAspect="1"/>
          </p:cNvGraphicFramePr>
          <p:nvPr userDrawn="1">
            <p:custDataLst>
              <p:tags r:id="rId23"/>
            </p:custDataLst>
            <p:extLst>
              <p:ext uri="{D42A27DB-BD31-4B8C-83A1-F6EECF244321}">
                <p14:modId xmlns:p14="http://schemas.microsoft.com/office/powerpoint/2010/main" val="6965758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0" name="think-cell Slide" r:id="rId25" imgW="503" imgH="503" progId="TCLayout.ActiveDocument.1">
                  <p:embed/>
                </p:oleObj>
              </mc:Choice>
              <mc:Fallback>
                <p:oleObj name="think-cell Slide" r:id="rId25" imgW="503" imgH="503" progId="TCLayout.ActiveDocument.1">
                  <p:embed/>
                  <p:pic>
                    <p:nvPicPr>
                      <p:cNvPr id="0" name=""/>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775949D-95E6-4BF1-BDF3-87C353AB6073}"/>
              </a:ext>
            </a:extLst>
          </p:cNvPr>
          <p:cNvSpPr/>
          <p:nvPr userDrawn="1">
            <p:custDataLst>
              <p:tags r:id="rId2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6000" b="0" i="0" baseline="0" dirty="0">
              <a:latin typeface="Nexa Light" panose="02000000000000000000"/>
              <a:sym typeface="Nexa Light" panose="02000000000000000000"/>
            </a:endParaRPr>
          </a:p>
        </p:txBody>
      </p:sp>
      <p:sp>
        <p:nvSpPr>
          <p:cNvPr id="2" name="Title Placeholder 1"/>
          <p:cNvSpPr>
            <a:spLocks noGrp="1"/>
          </p:cNvSpPr>
          <p:nvPr>
            <p:ph type="title"/>
          </p:nvPr>
        </p:nvSpPr>
        <p:spPr>
          <a:xfrm>
            <a:off x="838201" y="365127"/>
            <a:ext cx="10515600" cy="1325563"/>
          </a:xfrm>
          <a:prstGeom prst="rect">
            <a:avLst/>
          </a:prstGeom>
        </p:spPr>
        <p:txBody>
          <a:bodyPr vert="horz" lIns="0" tIns="0" rIns="0" bIns="0" rtlCol="0" anchor="ctr">
            <a:noAutofit/>
          </a:bodyPr>
          <a:lstStyle/>
          <a:p>
            <a:r>
              <a:rPr lang="en-US" dirty="0"/>
              <a:t>Title style: </a:t>
            </a:r>
            <a:r>
              <a:rPr lang="en-US" dirty="0" err="1"/>
              <a:t>Nexa</a:t>
            </a:r>
            <a:r>
              <a:rPr lang="en-US" dirty="0"/>
              <a:t> Light</a:t>
            </a:r>
          </a:p>
        </p:txBody>
      </p:sp>
      <p:sp>
        <p:nvSpPr>
          <p:cNvPr id="6" name="Slide Number Placeholder 5"/>
          <p:cNvSpPr>
            <a:spLocks noGrp="1"/>
          </p:cNvSpPr>
          <p:nvPr>
            <p:ph type="sldNum" sz="quarter" idx="4"/>
          </p:nvPr>
        </p:nvSpPr>
        <p:spPr>
          <a:xfrm>
            <a:off x="9185448" y="6285800"/>
            <a:ext cx="2743200" cy="365125"/>
          </a:xfrm>
          <a:prstGeom prst="rect">
            <a:avLst/>
          </a:prstGeom>
        </p:spPr>
        <p:txBody>
          <a:bodyPr vert="horz" lIns="91430" tIns="45715" rIns="91430" bIns="45715" rtlCol="0" anchor="ctr"/>
          <a:lstStyle>
            <a:lvl1pPr algn="r">
              <a:defRPr sz="1200">
                <a:ln>
                  <a:noFill/>
                </a:ln>
                <a:solidFill>
                  <a:schemeClr val="accent5"/>
                </a:solidFill>
                <a:latin typeface="Arial" panose="020B0604020202020204" pitchFamily="34" charset="0"/>
                <a:ea typeface="Arial" panose="020B0604020202020204" pitchFamily="34" charset="0"/>
                <a:cs typeface="Arial" panose="020B0604020202020204" pitchFamily="34" charset="0"/>
              </a:defRPr>
            </a:lvl1pPr>
          </a:lstStyle>
          <a:p>
            <a:fld id="{7DC3225D-D408-5843-A21A-C168DB0148A5}" type="slidenum">
              <a:rPr lang="en-US" smtClean="0"/>
              <a:pPr/>
              <a:t>‹#›</a:t>
            </a:fld>
            <a:endParaRPr lang="en-US" dirty="0"/>
          </a:p>
        </p:txBody>
      </p:sp>
      <p:sp>
        <p:nvSpPr>
          <p:cNvPr id="9" name="Text Placeholder 8"/>
          <p:cNvSpPr>
            <a:spLocks noGrp="1"/>
          </p:cNvSpPr>
          <p:nvPr>
            <p:ph type="body" idx="1"/>
          </p:nvPr>
        </p:nvSpPr>
        <p:spPr>
          <a:xfrm>
            <a:off x="838200" y="1825625"/>
            <a:ext cx="11090448"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p:cNvSpPr>
            <a:spLocks noGrp="1"/>
          </p:cNvSpPr>
          <p:nvPr>
            <p:ph type="ftr" sz="quarter" idx="3"/>
          </p:nvPr>
        </p:nvSpPr>
        <p:spPr>
          <a:xfrm>
            <a:off x="4038600" y="6356352"/>
            <a:ext cx="4114800" cy="365125"/>
          </a:xfrm>
          <a:prstGeom prst="rect">
            <a:avLst/>
          </a:prstGeom>
        </p:spPr>
        <p:txBody>
          <a:bodyPr vert="horz" lIns="91430" tIns="45715" rIns="91430" bIns="45715" rtlCol="0" anchor="ctr"/>
          <a:lstStyle>
            <a:lvl1pPr algn="ctr">
              <a:defRPr sz="1200">
                <a:solidFill>
                  <a:schemeClr val="tx1">
                    <a:tint val="75000"/>
                  </a:schemeClr>
                </a:solidFill>
              </a:defRPr>
            </a:lvl1pPr>
          </a:lstStyle>
          <a:p>
            <a:r>
              <a:rPr lang="en-US">
                <a:solidFill>
                  <a:srgbClr val="000000">
                    <a:tint val="75000"/>
                  </a:srgbClr>
                </a:solidFill>
                <a:latin typeface="Arial"/>
              </a:rPr>
              <a:t> </a:t>
            </a:r>
            <a:endParaRPr lang="en-US" dirty="0">
              <a:solidFill>
                <a:srgbClr val="000000">
                  <a:tint val="75000"/>
                </a:srgbClr>
              </a:solidFill>
              <a:latin typeface="Arial"/>
            </a:endParaRPr>
          </a:p>
        </p:txBody>
      </p:sp>
    </p:spTree>
    <p:extLst>
      <p:ext uri="{BB962C8B-B14F-4D97-AF65-F5344CB8AC3E}">
        <p14:creationId xmlns:p14="http://schemas.microsoft.com/office/powerpoint/2010/main" val="723255473"/>
      </p:ext>
    </p:extLst>
  </p:cSld>
  <p:clrMap bg1="lt1" tx1="dk1" bg2="lt2" tx2="dk2" accent1="accent1" accent2="accent2" accent3="accent3" accent4="accent4" accent5="accent5" accent6="accent6" hlink="hlink" folHlink="folHlink"/>
  <p:sldLayoutIdLst>
    <p:sldLayoutId id="2147483673" r:id="rId1"/>
    <p:sldLayoutId id="2147483692"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Lst>
  <p:hf hdr="0" dt="0"/>
  <p:txStyles>
    <p:titleStyle>
      <a:lvl1pPr algn="l" defTabSz="914300" rtl="0" eaLnBrk="1" latinLnBrk="0" hangingPunct="1">
        <a:lnSpc>
          <a:spcPct val="90000"/>
        </a:lnSpc>
        <a:spcBef>
          <a:spcPct val="0"/>
        </a:spcBef>
        <a:buNone/>
        <a:defRPr sz="6000" b="0" kern="1200">
          <a:solidFill>
            <a:schemeClr val="tx1"/>
          </a:solidFill>
          <a:latin typeface="Nexa Light" panose="02000000000000000000" pitchFamily="2" charset="0"/>
          <a:ea typeface="Nexa Light" panose="02000000000000000000" pitchFamily="2" charset="0"/>
          <a:cs typeface="Nexa Light" panose="02000000000000000000" pitchFamily="2" charset="0"/>
        </a:defRPr>
      </a:lvl1pPr>
    </p:titleStyle>
    <p:bodyStyle>
      <a:lvl1pPr marL="92065" indent="0" algn="l" defTabSz="914300" rtl="0" eaLnBrk="1" latinLnBrk="0" hangingPunct="1">
        <a:lnSpc>
          <a:spcPct val="90000"/>
        </a:lnSpc>
        <a:spcBef>
          <a:spcPts val="1000"/>
        </a:spcBef>
        <a:buFont typeface="Arial" charset="0"/>
        <a:buNone/>
        <a:defRPr sz="2000" kern="1200" baseline="0">
          <a:solidFill>
            <a:schemeClr val="tx1"/>
          </a:solidFill>
          <a:latin typeface="+mj-lt"/>
          <a:ea typeface="DIN Alternate" charset="0"/>
          <a:cs typeface="DIN Alternate" charset="0"/>
        </a:defRPr>
      </a:lvl1pPr>
      <a:lvl2pPr marL="457150" indent="0" algn="l" defTabSz="914300" rtl="0" eaLnBrk="1" latinLnBrk="0" hangingPunct="1">
        <a:lnSpc>
          <a:spcPct val="90000"/>
        </a:lnSpc>
        <a:spcBef>
          <a:spcPts val="500"/>
        </a:spcBef>
        <a:buFont typeface="Arial"/>
        <a:buNone/>
        <a:defRPr sz="1800" kern="1200">
          <a:solidFill>
            <a:schemeClr val="tx1"/>
          </a:solidFill>
          <a:latin typeface="+mj-lt"/>
          <a:ea typeface="DIN Alternate" charset="0"/>
          <a:cs typeface="DIN Alternate" charset="0"/>
        </a:defRPr>
      </a:lvl2pPr>
      <a:lvl3pPr marL="914300" indent="0" algn="l" defTabSz="914300" rtl="0" eaLnBrk="1" latinLnBrk="0" hangingPunct="1">
        <a:lnSpc>
          <a:spcPct val="90000"/>
        </a:lnSpc>
        <a:spcBef>
          <a:spcPts val="500"/>
        </a:spcBef>
        <a:buFont typeface="Arial"/>
        <a:buNone/>
        <a:defRPr sz="1600" kern="1200">
          <a:solidFill>
            <a:schemeClr val="tx1"/>
          </a:solidFill>
          <a:latin typeface="+mj-lt"/>
          <a:ea typeface="DIN Alternate" charset="0"/>
          <a:cs typeface="DIN Alternate" charset="0"/>
        </a:defRPr>
      </a:lvl3pPr>
      <a:lvl4pPr marL="1371450" indent="0" algn="l" defTabSz="914300" rtl="0" eaLnBrk="1" latinLnBrk="0" hangingPunct="1">
        <a:lnSpc>
          <a:spcPct val="90000"/>
        </a:lnSpc>
        <a:spcBef>
          <a:spcPts val="500"/>
        </a:spcBef>
        <a:buFont typeface="Arial"/>
        <a:buNone/>
        <a:defRPr sz="1400" kern="1200">
          <a:solidFill>
            <a:schemeClr val="tx1"/>
          </a:solidFill>
          <a:latin typeface="+mj-lt"/>
          <a:ea typeface="DIN Alternate" charset="0"/>
          <a:cs typeface="DIN Alternate" charset="0"/>
        </a:defRPr>
      </a:lvl4pPr>
      <a:lvl5pPr marL="1828601" indent="0" algn="l" defTabSz="914300" rtl="0" eaLnBrk="1" latinLnBrk="0" hangingPunct="1">
        <a:lnSpc>
          <a:spcPct val="90000"/>
        </a:lnSpc>
        <a:spcBef>
          <a:spcPts val="500"/>
        </a:spcBef>
        <a:buFont typeface="Arial"/>
        <a:buNone/>
        <a:defRPr sz="1400" kern="1200">
          <a:solidFill>
            <a:schemeClr val="tx1"/>
          </a:solidFill>
          <a:latin typeface="+mj-lt"/>
          <a:ea typeface="DIN Alternate" charset="0"/>
          <a:cs typeface="DIN Alternate" charset="0"/>
        </a:defRPr>
      </a:lvl5pPr>
      <a:lvl6pPr marL="2514326" indent="-228575" algn="l" defTabSz="9143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476" indent="-228575" algn="l" defTabSz="9143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626" indent="-228575" algn="l" defTabSz="9143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777" indent="-228575" algn="l" defTabSz="9143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00" rtl="0" eaLnBrk="1" latinLnBrk="0" hangingPunct="1">
        <a:defRPr sz="1800" kern="1200">
          <a:solidFill>
            <a:schemeClr val="tx1"/>
          </a:solidFill>
          <a:latin typeface="+mn-lt"/>
          <a:ea typeface="+mn-ea"/>
          <a:cs typeface="+mn-cs"/>
        </a:defRPr>
      </a:lvl1pPr>
      <a:lvl2pPr marL="457150" algn="l" defTabSz="914300" rtl="0" eaLnBrk="1" latinLnBrk="0" hangingPunct="1">
        <a:defRPr sz="1800" kern="1200">
          <a:solidFill>
            <a:schemeClr val="tx1"/>
          </a:solidFill>
          <a:latin typeface="+mn-lt"/>
          <a:ea typeface="+mn-ea"/>
          <a:cs typeface="+mn-cs"/>
        </a:defRPr>
      </a:lvl2pPr>
      <a:lvl3pPr marL="914300" algn="l" defTabSz="914300" rtl="0" eaLnBrk="1" latinLnBrk="0" hangingPunct="1">
        <a:defRPr sz="1800" kern="1200">
          <a:solidFill>
            <a:schemeClr val="tx1"/>
          </a:solidFill>
          <a:latin typeface="+mn-lt"/>
          <a:ea typeface="+mn-ea"/>
          <a:cs typeface="+mn-cs"/>
        </a:defRPr>
      </a:lvl3pPr>
      <a:lvl4pPr marL="1371450" algn="l" defTabSz="914300" rtl="0" eaLnBrk="1" latinLnBrk="0" hangingPunct="1">
        <a:defRPr sz="1800" kern="1200">
          <a:solidFill>
            <a:schemeClr val="tx1"/>
          </a:solidFill>
          <a:latin typeface="+mn-lt"/>
          <a:ea typeface="+mn-ea"/>
          <a:cs typeface="+mn-cs"/>
        </a:defRPr>
      </a:lvl4pPr>
      <a:lvl5pPr marL="1828601" algn="l" defTabSz="914300" rtl="0" eaLnBrk="1" latinLnBrk="0" hangingPunct="1">
        <a:defRPr sz="1800" kern="1200">
          <a:solidFill>
            <a:schemeClr val="tx1"/>
          </a:solidFill>
          <a:latin typeface="+mn-lt"/>
          <a:ea typeface="+mn-ea"/>
          <a:cs typeface="+mn-cs"/>
        </a:defRPr>
      </a:lvl5pPr>
      <a:lvl6pPr marL="2285751" algn="l" defTabSz="914300" rtl="0" eaLnBrk="1" latinLnBrk="0" hangingPunct="1">
        <a:defRPr sz="1800" kern="1200">
          <a:solidFill>
            <a:schemeClr val="tx1"/>
          </a:solidFill>
          <a:latin typeface="+mn-lt"/>
          <a:ea typeface="+mn-ea"/>
          <a:cs typeface="+mn-cs"/>
        </a:defRPr>
      </a:lvl6pPr>
      <a:lvl7pPr marL="2742901" algn="l" defTabSz="914300" rtl="0" eaLnBrk="1" latinLnBrk="0" hangingPunct="1">
        <a:defRPr sz="1800" kern="1200">
          <a:solidFill>
            <a:schemeClr val="tx1"/>
          </a:solidFill>
          <a:latin typeface="+mn-lt"/>
          <a:ea typeface="+mn-ea"/>
          <a:cs typeface="+mn-cs"/>
        </a:defRPr>
      </a:lvl7pPr>
      <a:lvl8pPr marL="3200052" algn="l" defTabSz="914300" rtl="0" eaLnBrk="1" latinLnBrk="0" hangingPunct="1">
        <a:defRPr sz="1800" kern="1200">
          <a:solidFill>
            <a:schemeClr val="tx1"/>
          </a:solidFill>
          <a:latin typeface="+mn-lt"/>
          <a:ea typeface="+mn-ea"/>
          <a:cs typeface="+mn-cs"/>
        </a:defRPr>
      </a:lvl8pPr>
      <a:lvl9pPr marL="3657202" algn="l" defTabSz="9143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1.e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chart" Target="../charts/chart1.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chart" Target="../charts/chart2.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chart" Target="../charts/chart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chart" Target="../charts/chart4.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chart" Target="../charts/chart5.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49DDEED-239C-4AB4-B934-F8728F80D891}"/>
              </a:ext>
            </a:extLst>
          </p:cNvPr>
          <p:cNvGraphicFramePr>
            <a:graphicFrameLocks noChangeAspect="1"/>
          </p:cNvGraphicFramePr>
          <p:nvPr>
            <p:custDataLst>
              <p:tags r:id="rId2"/>
            </p:custDataLst>
            <p:extLst>
              <p:ext uri="{D42A27DB-BD31-4B8C-83A1-F6EECF244321}">
                <p14:modId xmlns:p14="http://schemas.microsoft.com/office/powerpoint/2010/main" val="8282453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66" name="think-cell Slide" r:id="rId6" imgW="503" imgH="503" progId="TCLayout.ActiveDocument.1">
                  <p:embed/>
                </p:oleObj>
              </mc:Choice>
              <mc:Fallback>
                <p:oleObj name="think-cell Slide" r:id="rId6" imgW="503" imgH="503"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4A2559E9-173D-457F-9811-D110C06C9F11}"/>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5400" dirty="0">
              <a:latin typeface="Nexa Light" panose="02000000000000000000"/>
              <a:sym typeface="Nexa Light" panose="02000000000000000000"/>
            </a:endParaRPr>
          </a:p>
        </p:txBody>
      </p:sp>
      <p:sp>
        <p:nvSpPr>
          <p:cNvPr id="2" name="Title 1">
            <a:extLst>
              <a:ext uri="{FF2B5EF4-FFF2-40B4-BE49-F238E27FC236}">
                <a16:creationId xmlns:a16="http://schemas.microsoft.com/office/drawing/2014/main" id="{DC7AF363-B327-1548-860D-5D8846963459}"/>
              </a:ext>
            </a:extLst>
          </p:cNvPr>
          <p:cNvSpPr>
            <a:spLocks noGrp="1"/>
          </p:cNvSpPr>
          <p:nvPr>
            <p:ph type="ctrTitle"/>
          </p:nvPr>
        </p:nvSpPr>
        <p:spPr/>
        <p:txBody>
          <a:bodyPr/>
          <a:lstStyle/>
          <a:p>
            <a:r>
              <a:rPr lang="en-GB" dirty="0"/>
              <a:t>Mortgage Broker Tools</a:t>
            </a:r>
            <a:br>
              <a:rPr lang="en-GB" dirty="0"/>
            </a:br>
            <a:r>
              <a:rPr lang="en-GB" dirty="0"/>
              <a:t>Affordability Index</a:t>
            </a:r>
            <a:endParaRPr lang="en-US" dirty="0"/>
          </a:p>
        </p:txBody>
      </p:sp>
    </p:spTree>
    <p:extLst>
      <p:ext uri="{BB962C8B-B14F-4D97-AF65-F5344CB8AC3E}">
        <p14:creationId xmlns:p14="http://schemas.microsoft.com/office/powerpoint/2010/main" val="2594159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FCAF412-6214-4194-8305-1BF7D07686A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91" name="think-cell Slide" r:id="rId5" imgW="503" imgH="503" progId="TCLayout.ActiveDocument.1">
                  <p:embed/>
                </p:oleObj>
              </mc:Choice>
              <mc:Fallback>
                <p:oleObj name="think-cell Slide" r:id="rId5" imgW="503" imgH="503" progId="TCLayout.ActiveDocument.1">
                  <p:embed/>
                  <p:pic>
                    <p:nvPicPr>
                      <p:cNvPr id="8" name="Object 7" hidden="1">
                        <a:extLst>
                          <a:ext uri="{FF2B5EF4-FFF2-40B4-BE49-F238E27FC236}">
                            <a16:creationId xmlns:a16="http://schemas.microsoft.com/office/drawing/2014/main" id="{3FCAF412-6214-4194-8305-1BF7D07686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40C1BD66-925A-4F7A-937B-7191851AEB6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800" dirty="0">
              <a:latin typeface="Nexa Light" panose="02000000000000000000"/>
              <a:sym typeface="Nexa Light" panose="02000000000000000000"/>
            </a:endParaRPr>
          </a:p>
        </p:txBody>
      </p:sp>
      <p:sp>
        <p:nvSpPr>
          <p:cNvPr id="3" name="Slide Number Placeholder 2">
            <a:extLst>
              <a:ext uri="{FF2B5EF4-FFF2-40B4-BE49-F238E27FC236}">
                <a16:creationId xmlns:a16="http://schemas.microsoft.com/office/drawing/2014/main" id="{98C4A3D5-EA44-4AB2-A87A-2911A3BA93A1}"/>
              </a:ext>
            </a:extLst>
          </p:cNvPr>
          <p:cNvSpPr>
            <a:spLocks noGrp="1"/>
          </p:cNvSpPr>
          <p:nvPr>
            <p:ph type="sldNum" sz="quarter" idx="12"/>
          </p:nvPr>
        </p:nvSpPr>
        <p:spPr/>
        <p:txBody>
          <a:bodyPr/>
          <a:lstStyle/>
          <a:p>
            <a:fld id="{7DC3225D-D408-5843-A21A-C168DB0148A5}" type="slidenum">
              <a:rPr lang="en-US" smtClean="0"/>
              <a:pPr/>
              <a:t>2</a:t>
            </a:fld>
            <a:endParaRPr lang="en-US" dirty="0"/>
          </a:p>
        </p:txBody>
      </p:sp>
      <p:sp>
        <p:nvSpPr>
          <p:cNvPr id="4" name="Title 3">
            <a:extLst>
              <a:ext uri="{FF2B5EF4-FFF2-40B4-BE49-F238E27FC236}">
                <a16:creationId xmlns:a16="http://schemas.microsoft.com/office/drawing/2014/main" id="{A5FBB28A-3B7F-47FC-AF87-BD8BD3183E4E}"/>
              </a:ext>
            </a:extLst>
          </p:cNvPr>
          <p:cNvSpPr>
            <a:spLocks noGrp="1"/>
          </p:cNvSpPr>
          <p:nvPr>
            <p:ph type="title"/>
          </p:nvPr>
        </p:nvSpPr>
        <p:spPr>
          <a:xfrm>
            <a:off x="263351" y="-1416"/>
            <a:ext cx="10805519" cy="1368000"/>
          </a:xfrm>
        </p:spPr>
        <p:txBody>
          <a:bodyPr/>
          <a:lstStyle/>
          <a:p>
            <a:r>
              <a:rPr lang="en-US" sz="4800">
                <a:solidFill>
                  <a:schemeClr val="tx2"/>
                </a:solidFill>
              </a:rPr>
              <a:t>MBT Affordability index</a:t>
            </a:r>
            <a:endParaRPr lang="en-IN" sz="4800" dirty="0"/>
          </a:p>
        </p:txBody>
      </p:sp>
      <p:sp>
        <p:nvSpPr>
          <p:cNvPr id="10" name="Content Placeholder 6">
            <a:extLst>
              <a:ext uri="{FF2B5EF4-FFF2-40B4-BE49-F238E27FC236}">
                <a16:creationId xmlns:a16="http://schemas.microsoft.com/office/drawing/2014/main" id="{9D80B396-9E3F-364D-A08D-C21C67F06143}"/>
              </a:ext>
            </a:extLst>
          </p:cNvPr>
          <p:cNvSpPr>
            <a:spLocks noGrp="1"/>
          </p:cNvSpPr>
          <p:nvPr>
            <p:ph idx="1"/>
          </p:nvPr>
        </p:nvSpPr>
        <p:spPr>
          <a:xfrm>
            <a:off x="658812" y="1297133"/>
            <a:ext cx="10837863" cy="4204581"/>
          </a:xfrm>
        </p:spPr>
        <p:txBody>
          <a:bodyPr anchor="t"/>
          <a:lstStyle/>
          <a:p>
            <a:pPr marL="434965" indent="-342900">
              <a:spcBef>
                <a:spcPts val="400"/>
              </a:spcBef>
              <a:buFont typeface="Arial" panose="020B0604020202020204" pitchFamily="34" charset="0"/>
              <a:buChar char="•"/>
            </a:pPr>
            <a:r>
              <a:rPr lang="en-GB" sz="1400">
                <a:latin typeface="Nexa Light" panose="02000000000000000000" pitchFamily="2" charset="0"/>
              </a:rPr>
              <a:t>MBT Affordability Index tracks and measures aggregated market affordability results over time, to provide data driven insight into the mortgage market and affordability trends. Publish to market at the beginning of every month</a:t>
            </a:r>
            <a:endParaRPr lang="en-GB" sz="1400" dirty="0">
              <a:latin typeface="Nexa Light" panose="02000000000000000000" pitchFamily="2" charset="0"/>
            </a:endParaRPr>
          </a:p>
          <a:p>
            <a:pPr>
              <a:spcBef>
                <a:spcPts val="400"/>
              </a:spcBef>
            </a:pPr>
            <a:endParaRPr lang="en-GB" sz="1400" dirty="0">
              <a:latin typeface="Nexa Light" panose="02000000000000000000" pitchFamily="2" charset="0"/>
            </a:endParaRPr>
          </a:p>
          <a:p>
            <a:pPr marL="434965" indent="-342900">
              <a:spcBef>
                <a:spcPts val="400"/>
              </a:spcBef>
              <a:buFont typeface="Arial" panose="020B0604020202020204" pitchFamily="34" charset="0"/>
              <a:buChar char="•"/>
            </a:pPr>
            <a:r>
              <a:rPr lang="en-GB" sz="1400" b="1">
                <a:latin typeface="Nexa Light" panose="02000000000000000000" pitchFamily="2" charset="0"/>
              </a:rPr>
              <a:t>Affordability index: </a:t>
            </a:r>
            <a:r>
              <a:rPr lang="en-GB" sz="1400">
                <a:latin typeface="Nexa Light" panose="02000000000000000000" pitchFamily="2" charset="0"/>
              </a:rPr>
              <a:t>Insight into the trends around the difference and spread between loan requested and the highest and lowest results from over 40 lenders for the same case</a:t>
            </a:r>
            <a:endParaRPr lang="en-GB" sz="1400" dirty="0">
              <a:latin typeface="Nexa Light" panose="02000000000000000000" pitchFamily="2" charset="0"/>
            </a:endParaRPr>
          </a:p>
          <a:p>
            <a:pPr marL="800050" lvl="1" indent="-342900">
              <a:spcBef>
                <a:spcPts val="400"/>
              </a:spcBef>
              <a:buFont typeface="Arial" panose="020B0604020202020204" pitchFamily="34" charset="0"/>
              <a:buChar char="•"/>
            </a:pPr>
            <a:r>
              <a:rPr lang="en-GB" sz="1400" b="1">
                <a:latin typeface="Nexa Light" panose="02000000000000000000" pitchFamily="2" charset="0"/>
              </a:rPr>
              <a:t>Loan requested: </a:t>
            </a:r>
            <a:r>
              <a:rPr lang="en-GB" sz="1400">
                <a:latin typeface="Nexa Light" panose="02000000000000000000" pitchFamily="2" charset="0"/>
              </a:rPr>
              <a:t>Average of all loans requested. Indexed to 1 in Jan 2020 (£</a:t>
            </a:r>
            <a:r>
              <a:rPr lang="en-GB" sz="1400" dirty="0">
                <a:latin typeface="Nexa Light" panose="02000000000000000000" pitchFamily="2" charset="0"/>
              </a:rPr>
              <a:t>215,002)</a:t>
            </a:r>
          </a:p>
          <a:p>
            <a:pPr marL="800050" lvl="1" indent="-342900">
              <a:spcBef>
                <a:spcPts val="400"/>
              </a:spcBef>
              <a:buFont typeface="Arial" panose="020B0604020202020204" pitchFamily="34" charset="0"/>
              <a:buChar char="•"/>
            </a:pPr>
            <a:r>
              <a:rPr lang="en-GB" sz="1400" b="1">
                <a:latin typeface="Nexa Light" panose="02000000000000000000" pitchFamily="2" charset="0"/>
              </a:rPr>
              <a:t>Maximum loan offered: </a:t>
            </a:r>
            <a:r>
              <a:rPr lang="en-GB" sz="1400">
                <a:latin typeface="Nexa Light" panose="02000000000000000000" pitchFamily="2" charset="0"/>
              </a:rPr>
              <a:t>Average of the highest loan offered by a lender</a:t>
            </a:r>
            <a:endParaRPr lang="en-GB" sz="1400" dirty="0">
              <a:latin typeface="Nexa Light" panose="02000000000000000000" pitchFamily="2" charset="0"/>
            </a:endParaRPr>
          </a:p>
          <a:p>
            <a:pPr marL="800050" lvl="1" indent="-342900">
              <a:spcBef>
                <a:spcPts val="400"/>
              </a:spcBef>
              <a:buFont typeface="Arial" panose="020B0604020202020204" pitchFamily="34" charset="0"/>
              <a:buChar char="•"/>
            </a:pPr>
            <a:r>
              <a:rPr lang="en-GB" sz="1400" b="1">
                <a:latin typeface="Nexa Light" panose="02000000000000000000" pitchFamily="2" charset="0"/>
              </a:rPr>
              <a:t>Minimum loan offered: </a:t>
            </a:r>
            <a:r>
              <a:rPr lang="en-GB" sz="1400">
                <a:latin typeface="Nexa Light" panose="02000000000000000000" pitchFamily="2" charset="0"/>
              </a:rPr>
              <a:t>Average of the lowest loan offered by a lender that is &gt;£</a:t>
            </a:r>
            <a:r>
              <a:rPr lang="en-GB" sz="1400" dirty="0">
                <a:latin typeface="Nexa Light" panose="02000000000000000000" pitchFamily="2" charset="0"/>
              </a:rPr>
              <a:t>0</a:t>
            </a:r>
          </a:p>
          <a:p>
            <a:pPr lvl="1">
              <a:spcBef>
                <a:spcPts val="400"/>
              </a:spcBef>
            </a:pPr>
            <a:endParaRPr lang="en-GB" sz="1400" dirty="0">
              <a:latin typeface="Nexa Light" panose="02000000000000000000" pitchFamily="2" charset="0"/>
            </a:endParaRPr>
          </a:p>
          <a:p>
            <a:pPr marL="434965" indent="-342900">
              <a:spcBef>
                <a:spcPts val="400"/>
              </a:spcBef>
              <a:buFont typeface="Arial" panose="020B0604020202020204" pitchFamily="34" charset="0"/>
              <a:buChar char="•"/>
            </a:pPr>
            <a:r>
              <a:rPr lang="en-GB" sz="1400" b="1">
                <a:latin typeface="Nexa Light" panose="02000000000000000000" pitchFamily="2" charset="0"/>
              </a:rPr>
              <a:t>Affordability gap: </a:t>
            </a:r>
            <a:r>
              <a:rPr lang="en-GB" sz="1400">
                <a:latin typeface="Nexa Light" panose="02000000000000000000" pitchFamily="2" charset="0"/>
              </a:rPr>
              <a:t>Insight into cases that do not get offered the loan requested and how far away the highest loan was</a:t>
            </a:r>
            <a:endParaRPr lang="en-GB" sz="1400" dirty="0">
              <a:latin typeface="Nexa Light" panose="02000000000000000000" pitchFamily="2" charset="0"/>
            </a:endParaRPr>
          </a:p>
          <a:p>
            <a:pPr marL="800050" lvl="1" indent="-342900">
              <a:spcBef>
                <a:spcPts val="400"/>
              </a:spcBef>
              <a:buFont typeface="Arial" panose="020B0604020202020204" pitchFamily="34" charset="0"/>
              <a:buChar char="•"/>
            </a:pPr>
            <a:r>
              <a:rPr lang="en-GB" sz="1400" b="1">
                <a:latin typeface="Nexa Light" panose="02000000000000000000" pitchFamily="2" charset="0"/>
              </a:rPr>
              <a:t>Requested loan not offered: </a:t>
            </a:r>
            <a:r>
              <a:rPr lang="en-GB" sz="1400">
                <a:latin typeface="Nexa Light" panose="02000000000000000000" pitchFamily="2" charset="0"/>
              </a:rPr>
              <a:t>% of cases where no lender met the loan requested. In January 20% of cases did not get offered the loan amount they wanted</a:t>
            </a:r>
            <a:endParaRPr lang="en-GB" sz="1400" dirty="0">
              <a:latin typeface="Nexa Light" panose="02000000000000000000" pitchFamily="2" charset="0"/>
            </a:endParaRPr>
          </a:p>
          <a:p>
            <a:pPr marL="800050" lvl="1" indent="-342900">
              <a:spcBef>
                <a:spcPts val="400"/>
              </a:spcBef>
              <a:buFont typeface="Arial" panose="020B0604020202020204" pitchFamily="34" charset="0"/>
              <a:buChar char="•"/>
            </a:pPr>
            <a:r>
              <a:rPr lang="en-GB" sz="1400" b="1">
                <a:latin typeface="Nexa Light" panose="02000000000000000000" pitchFamily="2" charset="0"/>
              </a:rPr>
              <a:t>Gap to the requested loan: </a:t>
            </a:r>
            <a:r>
              <a:rPr lang="en-GB" sz="1400">
                <a:latin typeface="Nexa Light" panose="02000000000000000000" pitchFamily="2" charset="0"/>
              </a:rPr>
              <a:t>% difference between the loan requested and the maximum loan offered. In January the loan offered was 8% below the loan requested, an average of £15,380 </a:t>
            </a:r>
            <a:endParaRPr lang="en-GB" sz="1400" dirty="0">
              <a:latin typeface="Nexa Light" panose="02000000000000000000" pitchFamily="2" charset="0"/>
            </a:endParaRPr>
          </a:p>
        </p:txBody>
      </p:sp>
      <p:graphicFrame>
        <p:nvGraphicFramePr>
          <p:cNvPr id="12" name="Table 11">
            <a:extLst>
              <a:ext uri="{FF2B5EF4-FFF2-40B4-BE49-F238E27FC236}">
                <a16:creationId xmlns:a16="http://schemas.microsoft.com/office/drawing/2014/main" id="{FBFA130F-FB3A-6247-A70D-AB2109F4524E}"/>
              </a:ext>
            </a:extLst>
          </p:cNvPr>
          <p:cNvGraphicFramePr>
            <a:graphicFrameLocks noGrp="1"/>
          </p:cNvGraphicFramePr>
          <p:nvPr>
            <p:extLst>
              <p:ext uri="{D42A27DB-BD31-4B8C-83A1-F6EECF244321}">
                <p14:modId xmlns:p14="http://schemas.microsoft.com/office/powerpoint/2010/main" val="870475750"/>
              </p:ext>
            </p:extLst>
          </p:nvPr>
        </p:nvGraphicFramePr>
        <p:xfrm>
          <a:off x="695326" y="4611328"/>
          <a:ext cx="9108432" cy="1246800"/>
        </p:xfrm>
        <a:graphic>
          <a:graphicData uri="http://schemas.openxmlformats.org/drawingml/2006/table">
            <a:tbl>
              <a:tblPr firstRow="1" bandRow="1">
                <a:tableStyleId>{073A0DAA-6AF3-43AB-8588-CEC1D06C72B9}</a:tableStyleId>
              </a:tblPr>
              <a:tblGrid>
                <a:gridCol w="2557160">
                  <a:extLst>
                    <a:ext uri="{9D8B030D-6E8A-4147-A177-3AD203B41FA5}">
                      <a16:colId xmlns:a16="http://schemas.microsoft.com/office/drawing/2014/main" val="2549970189"/>
                    </a:ext>
                  </a:extLst>
                </a:gridCol>
                <a:gridCol w="1637818">
                  <a:extLst>
                    <a:ext uri="{9D8B030D-6E8A-4147-A177-3AD203B41FA5}">
                      <a16:colId xmlns:a16="http://schemas.microsoft.com/office/drawing/2014/main" val="4210272895"/>
                    </a:ext>
                  </a:extLst>
                </a:gridCol>
                <a:gridCol w="1637818">
                  <a:extLst>
                    <a:ext uri="{9D8B030D-6E8A-4147-A177-3AD203B41FA5}">
                      <a16:colId xmlns:a16="http://schemas.microsoft.com/office/drawing/2014/main" val="2259574351"/>
                    </a:ext>
                  </a:extLst>
                </a:gridCol>
                <a:gridCol w="1637818">
                  <a:extLst>
                    <a:ext uri="{9D8B030D-6E8A-4147-A177-3AD203B41FA5}">
                      <a16:colId xmlns:a16="http://schemas.microsoft.com/office/drawing/2014/main" val="105834670"/>
                    </a:ext>
                  </a:extLst>
                </a:gridCol>
                <a:gridCol w="1637818">
                  <a:extLst>
                    <a:ext uri="{9D8B030D-6E8A-4147-A177-3AD203B41FA5}">
                      <a16:colId xmlns:a16="http://schemas.microsoft.com/office/drawing/2014/main" val="3159318039"/>
                    </a:ext>
                  </a:extLst>
                </a:gridCol>
              </a:tblGrid>
              <a:tr h="0">
                <a:tc>
                  <a:txBody>
                    <a:bodyPr/>
                    <a:lstStyle/>
                    <a:p>
                      <a:r>
                        <a:rPr lang="en-US" sz="1400" kern="1200" baseline="0" dirty="0">
                          <a:solidFill>
                            <a:schemeClr val="bg1"/>
                          </a:solidFill>
                          <a:latin typeface="Nexa Light" panose="02000000000000000000" pitchFamily="2" charset="0"/>
                        </a:rPr>
                        <a:t>Profiles</a:t>
                      </a:r>
                    </a:p>
                  </a:txBody>
                  <a:tcPr marL="45720" marR="45720" marT="18000" marB="18000">
                    <a:solidFill>
                      <a:schemeClr val="accent3"/>
                    </a:solidFill>
                  </a:tcPr>
                </a:tc>
                <a:tc>
                  <a:txBody>
                    <a:bodyPr/>
                    <a:lstStyle/>
                    <a:p>
                      <a:r>
                        <a:rPr lang="en-US" sz="1400" kern="1200" baseline="0">
                          <a:solidFill>
                            <a:schemeClr val="bg1"/>
                          </a:solidFill>
                          <a:latin typeface="Nexa Light" panose="02000000000000000000" pitchFamily="2" charset="0"/>
                        </a:rPr>
                        <a:t>Purchase Value</a:t>
                      </a:r>
                      <a:endParaRPr lang="en-US" sz="1400" kern="1200" baseline="0" dirty="0">
                        <a:solidFill>
                          <a:schemeClr val="bg1"/>
                        </a:solidFill>
                        <a:latin typeface="Nexa Light" panose="02000000000000000000" pitchFamily="2" charset="0"/>
                      </a:endParaRPr>
                    </a:p>
                  </a:txBody>
                  <a:tcPr marL="45720" marR="45720" marT="18000" marB="18000">
                    <a:solidFill>
                      <a:schemeClr val="accent3"/>
                    </a:solidFill>
                  </a:tcPr>
                </a:tc>
                <a:tc>
                  <a:txBody>
                    <a:bodyPr/>
                    <a:lstStyle/>
                    <a:p>
                      <a:r>
                        <a:rPr lang="en-US" sz="1400" kern="1200" baseline="0" dirty="0">
                          <a:solidFill>
                            <a:schemeClr val="bg1"/>
                          </a:solidFill>
                          <a:latin typeface="Nexa Light" panose="02000000000000000000" pitchFamily="2" charset="0"/>
                        </a:rPr>
                        <a:t>LTV</a:t>
                      </a:r>
                    </a:p>
                  </a:txBody>
                  <a:tcPr marL="45720" marR="45720" marT="18000" marB="18000">
                    <a:solidFill>
                      <a:schemeClr val="accent3"/>
                    </a:solidFill>
                  </a:tcPr>
                </a:tc>
                <a:tc>
                  <a:txBody>
                    <a:bodyPr/>
                    <a:lstStyle/>
                    <a:p>
                      <a:r>
                        <a:rPr lang="en-US" sz="1400" kern="1200" baseline="0" dirty="0">
                          <a:solidFill>
                            <a:schemeClr val="bg1"/>
                          </a:solidFill>
                          <a:latin typeface="Nexa Light" panose="02000000000000000000" pitchFamily="2" charset="0"/>
                        </a:rPr>
                        <a:t>Income</a:t>
                      </a:r>
                    </a:p>
                  </a:txBody>
                  <a:tcPr marL="45720" marR="45720" marT="18000" marB="18000">
                    <a:solidFill>
                      <a:schemeClr val="accent3"/>
                    </a:solidFill>
                  </a:tcPr>
                </a:tc>
                <a:tc>
                  <a:txBody>
                    <a:bodyPr/>
                    <a:lstStyle/>
                    <a:p>
                      <a:r>
                        <a:rPr lang="en-US" sz="1400" kern="1200" baseline="0" dirty="0">
                          <a:solidFill>
                            <a:schemeClr val="bg1"/>
                          </a:solidFill>
                          <a:latin typeface="Nexa Light" panose="02000000000000000000" pitchFamily="2" charset="0"/>
                        </a:rPr>
                        <a:t>Age</a:t>
                      </a:r>
                    </a:p>
                  </a:txBody>
                  <a:tcPr marL="45720" marR="45720" marT="18000" marB="18000">
                    <a:solidFill>
                      <a:schemeClr val="accent3"/>
                    </a:solidFill>
                  </a:tcPr>
                </a:tc>
                <a:extLst>
                  <a:ext uri="{0D108BD9-81ED-4DB2-BD59-A6C34878D82A}">
                    <a16:rowId xmlns:a16="http://schemas.microsoft.com/office/drawing/2014/main" val="2338749394"/>
                  </a:ext>
                </a:extLst>
              </a:tr>
              <a:tr h="0">
                <a:tc>
                  <a:txBody>
                    <a:bodyPr/>
                    <a:lstStyle/>
                    <a:p>
                      <a:r>
                        <a:rPr lang="en-US" sz="1400" kern="1200" baseline="0" dirty="0">
                          <a:solidFill>
                            <a:schemeClr val="tx1"/>
                          </a:solidFill>
                          <a:latin typeface="Nexa Light" panose="02000000000000000000" pitchFamily="2" charset="0"/>
                        </a:rPr>
                        <a:t>Whole of Market (All </a:t>
                      </a:r>
                      <a:r>
                        <a:rPr lang="en-US" sz="1400" kern="1200" baseline="0" dirty="0" err="1">
                          <a:solidFill>
                            <a:schemeClr val="tx1"/>
                          </a:solidFill>
                          <a:latin typeface="Nexa Light" panose="02000000000000000000" pitchFamily="2" charset="0"/>
                        </a:rPr>
                        <a:t>Resi</a:t>
                      </a:r>
                      <a:r>
                        <a:rPr lang="en-US" sz="1400" kern="1200" baseline="0" dirty="0">
                          <a:solidFill>
                            <a:schemeClr val="tx1"/>
                          </a:solidFill>
                          <a:latin typeface="Nexa Light" panose="02000000000000000000" pitchFamily="2" charset="0"/>
                        </a:rPr>
                        <a:t> cases)</a:t>
                      </a:r>
                    </a:p>
                  </a:txBody>
                  <a:tcPr marL="45720" marR="45720" marT="18000" marB="18000">
                    <a:lnB w="9525" cap="flat" cmpd="sng" algn="ctr">
                      <a:solidFill>
                        <a:schemeClr val="accent3"/>
                      </a:solidFill>
                      <a:prstDash val="solid"/>
                      <a:round/>
                      <a:headEnd type="none" w="med" len="med"/>
                      <a:tailEnd type="none" w="med" len="med"/>
                    </a:lnB>
                    <a:solidFill>
                      <a:schemeClr val="bg1"/>
                    </a:solidFill>
                  </a:tcPr>
                </a:tc>
                <a:tc>
                  <a:txBody>
                    <a:bodyPr/>
                    <a:lstStyle/>
                    <a:p>
                      <a:pPr algn="l"/>
                      <a:r>
                        <a:rPr lang="en-US" sz="1400" kern="1200" baseline="0" dirty="0">
                          <a:solidFill>
                            <a:schemeClr val="tx1"/>
                          </a:solidFill>
                          <a:latin typeface="Nexa Light" panose="02000000000000000000" pitchFamily="2" charset="0"/>
                        </a:rPr>
                        <a:t>-</a:t>
                      </a:r>
                    </a:p>
                  </a:txBody>
                  <a:tcPr marL="45720" marR="45720" marT="18000" marB="18000">
                    <a:lnB w="9525" cap="flat" cmpd="sng" algn="ctr">
                      <a:solidFill>
                        <a:schemeClr val="accent3"/>
                      </a:solidFill>
                      <a:prstDash val="solid"/>
                      <a:round/>
                      <a:headEnd type="none" w="med" len="med"/>
                      <a:tailEnd type="none" w="med" len="med"/>
                    </a:lnB>
                    <a:solidFill>
                      <a:schemeClr val="bg1"/>
                    </a:solidFill>
                  </a:tcPr>
                </a:tc>
                <a:tc>
                  <a:txBody>
                    <a:bodyPr/>
                    <a:lstStyle/>
                    <a:p>
                      <a:pPr algn="l"/>
                      <a:r>
                        <a:rPr lang="en-US" sz="1400" kern="1200" baseline="0" dirty="0">
                          <a:solidFill>
                            <a:schemeClr val="tx1"/>
                          </a:solidFill>
                          <a:latin typeface="Nexa Light" panose="02000000000000000000" pitchFamily="2" charset="0"/>
                        </a:rPr>
                        <a:t>-</a:t>
                      </a:r>
                    </a:p>
                  </a:txBody>
                  <a:tcPr marL="45720" marR="45720" marT="18000" marB="18000">
                    <a:lnB w="9525" cap="flat" cmpd="sng" algn="ctr">
                      <a:solidFill>
                        <a:schemeClr val="accent3"/>
                      </a:solidFill>
                      <a:prstDash val="solid"/>
                      <a:round/>
                      <a:headEnd type="none" w="med" len="med"/>
                      <a:tailEnd type="none" w="med" len="med"/>
                    </a:lnB>
                    <a:solidFill>
                      <a:schemeClr val="bg1"/>
                    </a:solidFill>
                  </a:tcPr>
                </a:tc>
                <a:tc>
                  <a:txBody>
                    <a:bodyPr/>
                    <a:lstStyle/>
                    <a:p>
                      <a:pPr algn="l"/>
                      <a:r>
                        <a:rPr lang="en-US" sz="1400" kern="1200" baseline="0" dirty="0">
                          <a:solidFill>
                            <a:schemeClr val="tx1"/>
                          </a:solidFill>
                          <a:latin typeface="Nexa Light" panose="02000000000000000000" pitchFamily="2" charset="0"/>
                        </a:rPr>
                        <a:t>-</a:t>
                      </a:r>
                    </a:p>
                  </a:txBody>
                  <a:tcPr marL="45720" marR="45720" marT="18000" marB="18000">
                    <a:lnB w="9525" cap="flat" cmpd="sng" algn="ctr">
                      <a:solidFill>
                        <a:schemeClr val="accent3"/>
                      </a:solidFill>
                      <a:prstDash val="solid"/>
                      <a:round/>
                      <a:headEnd type="none" w="med" len="med"/>
                      <a:tailEnd type="none" w="med" len="med"/>
                    </a:lnB>
                    <a:solidFill>
                      <a:schemeClr val="bg1"/>
                    </a:solidFill>
                  </a:tcPr>
                </a:tc>
                <a:tc>
                  <a:txBody>
                    <a:bodyPr/>
                    <a:lstStyle/>
                    <a:p>
                      <a:pPr algn="l"/>
                      <a:r>
                        <a:rPr lang="en-US" sz="1400" kern="1200" baseline="0" dirty="0">
                          <a:solidFill>
                            <a:schemeClr val="tx1"/>
                          </a:solidFill>
                          <a:latin typeface="Nexa Light" panose="02000000000000000000" pitchFamily="2" charset="0"/>
                        </a:rPr>
                        <a:t>-</a:t>
                      </a:r>
                    </a:p>
                  </a:txBody>
                  <a:tcPr marL="45720" marR="45720" marT="18000" marB="18000">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4109768746"/>
                  </a:ext>
                </a:extLst>
              </a:tr>
              <a:tr h="0">
                <a:tc>
                  <a:txBody>
                    <a:bodyPr/>
                    <a:lstStyle/>
                    <a:p>
                      <a:r>
                        <a:rPr lang="en-US" sz="1400" kern="1200" baseline="0">
                          <a:solidFill>
                            <a:schemeClr val="tx1"/>
                          </a:solidFill>
                          <a:latin typeface="Nexa Light" panose="02000000000000000000" pitchFamily="2" charset="0"/>
                        </a:rPr>
                        <a:t>First Time Buyer</a:t>
                      </a:r>
                      <a:endParaRPr lang="en-US" sz="1400" kern="1200" baseline="0" dirty="0">
                        <a:solidFill>
                          <a:schemeClr val="tx1"/>
                        </a:solidFill>
                        <a:latin typeface="Nexa Light" panose="02000000000000000000" pitchFamily="2" charset="0"/>
                      </a:endParaRPr>
                    </a:p>
                  </a:txBody>
                  <a:tcPr marL="45720" marR="45720" marT="18000" marB="18000">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marL="0" marR="0" lvl="0" indent="0" algn="l" defTabSz="914300" rtl="0" eaLnBrk="1" fontAlgn="auto" latinLnBrk="0" hangingPunct="1">
                        <a:lnSpc>
                          <a:spcPct val="100000"/>
                        </a:lnSpc>
                        <a:spcBef>
                          <a:spcPts val="0"/>
                        </a:spcBef>
                        <a:spcAft>
                          <a:spcPts val="0"/>
                        </a:spcAft>
                        <a:buClrTx/>
                        <a:buSzTx/>
                        <a:buFontTx/>
                        <a:buNone/>
                        <a:tabLst/>
                        <a:defRPr/>
                      </a:pPr>
                      <a:r>
                        <a:rPr lang="en-GB" sz="1400" dirty="0">
                          <a:latin typeface="Nexa Light" panose="02000000000000000000" pitchFamily="2" charset="0"/>
                        </a:rPr>
                        <a:t>£1</a:t>
                      </a:r>
                      <a:r>
                        <a:rPr lang="en-US" sz="1400" kern="1200" baseline="0" dirty="0">
                          <a:solidFill>
                            <a:schemeClr val="tx1"/>
                          </a:solidFill>
                          <a:latin typeface="Nexa Light" panose="02000000000000000000" pitchFamily="2" charset="0"/>
                        </a:rPr>
                        <a:t>25k to </a:t>
                      </a:r>
                      <a:r>
                        <a:rPr lang="en-GB" sz="1400" dirty="0">
                          <a:latin typeface="Nexa Light" panose="02000000000000000000" pitchFamily="2" charset="0"/>
                        </a:rPr>
                        <a:t>£</a:t>
                      </a:r>
                      <a:r>
                        <a:rPr lang="en-US" sz="1400" kern="1200" baseline="0" dirty="0">
                          <a:solidFill>
                            <a:schemeClr val="tx1"/>
                          </a:solidFill>
                          <a:latin typeface="Nexa Light" panose="02000000000000000000" pitchFamily="2" charset="0"/>
                        </a:rPr>
                        <a:t>500k</a:t>
                      </a:r>
                    </a:p>
                  </a:txBody>
                  <a:tcPr marL="45720" marR="45720" marT="18000" marB="18000">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r>
                        <a:rPr lang="en-US" sz="1400" kern="1200" baseline="0" dirty="0">
                          <a:solidFill>
                            <a:schemeClr val="tx1"/>
                          </a:solidFill>
                          <a:latin typeface="Nexa Light" panose="02000000000000000000" pitchFamily="2" charset="0"/>
                        </a:rPr>
                        <a:t>80% to 95%</a:t>
                      </a:r>
                    </a:p>
                  </a:txBody>
                  <a:tcPr marL="45720" marR="45720" marT="18000" marB="18000">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r>
                        <a:rPr lang="en-GB" sz="1400">
                          <a:latin typeface="Nexa Light" panose="02000000000000000000" pitchFamily="2" charset="0"/>
                        </a:rPr>
                        <a:t>£</a:t>
                      </a:r>
                      <a:r>
                        <a:rPr lang="en-US" sz="1400" kern="1200" baseline="0">
                          <a:solidFill>
                            <a:schemeClr val="tx1"/>
                          </a:solidFill>
                          <a:latin typeface="Nexa Light" panose="02000000000000000000" pitchFamily="2" charset="0"/>
                        </a:rPr>
                        <a:t>25k to </a:t>
                      </a:r>
                      <a:r>
                        <a:rPr lang="en-GB" sz="1400">
                          <a:latin typeface="Nexa Light" panose="02000000000000000000" pitchFamily="2" charset="0"/>
                        </a:rPr>
                        <a:t>£</a:t>
                      </a:r>
                      <a:r>
                        <a:rPr lang="en-US" sz="1400" kern="1200" baseline="0" dirty="0">
                          <a:solidFill>
                            <a:schemeClr val="tx1"/>
                          </a:solidFill>
                          <a:latin typeface="Nexa Light" panose="02000000000000000000" pitchFamily="2" charset="0"/>
                        </a:rPr>
                        <a:t>100k</a:t>
                      </a:r>
                    </a:p>
                  </a:txBody>
                  <a:tcPr marL="45720" marR="45720" marT="18000" marB="18000">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r>
                        <a:rPr lang="en-US" sz="1400" kern="1200" baseline="0">
                          <a:solidFill>
                            <a:schemeClr val="tx1"/>
                          </a:solidFill>
                          <a:latin typeface="Nexa Light" panose="02000000000000000000" pitchFamily="2" charset="0"/>
                        </a:rPr>
                        <a:t>25 to 40</a:t>
                      </a:r>
                      <a:endParaRPr lang="en-US" sz="1400" kern="1200" baseline="0" dirty="0">
                        <a:solidFill>
                          <a:schemeClr val="tx1"/>
                        </a:solidFill>
                        <a:latin typeface="Nexa Light" panose="02000000000000000000" pitchFamily="2" charset="0"/>
                      </a:endParaRPr>
                    </a:p>
                  </a:txBody>
                  <a:tcPr marL="45720" marR="45720" marT="18000" marB="18000">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3449805887"/>
                  </a:ext>
                </a:extLst>
              </a:tr>
              <a:tr h="0">
                <a:tc>
                  <a:txBody>
                    <a:bodyPr/>
                    <a:lstStyle/>
                    <a:p>
                      <a:r>
                        <a:rPr lang="en-US" sz="1400" kern="1200" baseline="0" dirty="0">
                          <a:solidFill>
                            <a:schemeClr val="tx1"/>
                          </a:solidFill>
                          <a:latin typeface="Nexa Light" panose="02000000000000000000" pitchFamily="2" charset="0"/>
                        </a:rPr>
                        <a:t>Remortgage</a:t>
                      </a:r>
                    </a:p>
                  </a:txBody>
                  <a:tcPr marL="45720" marR="45720" marT="18000" marB="18000">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marL="0" marR="0" lvl="0" indent="0" algn="l" defTabSz="914300" rtl="0" eaLnBrk="1" fontAlgn="auto" latinLnBrk="0" hangingPunct="1">
                        <a:lnSpc>
                          <a:spcPct val="100000"/>
                        </a:lnSpc>
                        <a:spcBef>
                          <a:spcPts val="0"/>
                        </a:spcBef>
                        <a:spcAft>
                          <a:spcPts val="0"/>
                        </a:spcAft>
                        <a:buClrTx/>
                        <a:buSzTx/>
                        <a:buFontTx/>
                        <a:buNone/>
                        <a:tabLst/>
                        <a:defRPr/>
                      </a:pPr>
                      <a:r>
                        <a:rPr lang="en-GB" sz="1400" dirty="0">
                          <a:latin typeface="Nexa Light" panose="02000000000000000000" pitchFamily="2" charset="0"/>
                        </a:rPr>
                        <a:t>£</a:t>
                      </a:r>
                      <a:r>
                        <a:rPr lang="en-GB" sz="1400">
                          <a:latin typeface="Nexa Light" panose="02000000000000000000" pitchFamily="2" charset="0"/>
                        </a:rPr>
                        <a:t>1</a:t>
                      </a:r>
                      <a:r>
                        <a:rPr lang="en-US" sz="1400" kern="1200" baseline="0">
                          <a:solidFill>
                            <a:schemeClr val="tx1"/>
                          </a:solidFill>
                          <a:latin typeface="Nexa Light" panose="02000000000000000000" pitchFamily="2" charset="0"/>
                        </a:rPr>
                        <a:t>50k to </a:t>
                      </a:r>
                      <a:r>
                        <a:rPr lang="en-GB" sz="1400">
                          <a:latin typeface="Nexa Light" panose="02000000000000000000" pitchFamily="2" charset="0"/>
                        </a:rPr>
                        <a:t>£</a:t>
                      </a:r>
                      <a:r>
                        <a:rPr lang="en-GB" sz="1400" dirty="0">
                          <a:latin typeface="Nexa Light" panose="02000000000000000000" pitchFamily="2" charset="0"/>
                        </a:rPr>
                        <a:t>6</a:t>
                      </a:r>
                      <a:r>
                        <a:rPr lang="en-US" sz="1400" kern="1200" baseline="0" dirty="0">
                          <a:solidFill>
                            <a:schemeClr val="tx1"/>
                          </a:solidFill>
                          <a:latin typeface="Nexa Light" panose="02000000000000000000" pitchFamily="2" charset="0"/>
                        </a:rPr>
                        <a:t>50k</a:t>
                      </a:r>
                    </a:p>
                  </a:txBody>
                  <a:tcPr marL="45720" marR="45720" marT="18000" marB="18000">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r>
                        <a:rPr lang="en-US" sz="1400" kern="1200" baseline="0" dirty="0">
                          <a:solidFill>
                            <a:schemeClr val="tx1"/>
                          </a:solidFill>
                          <a:latin typeface="Nexa Light" panose="02000000000000000000" pitchFamily="2" charset="0"/>
                        </a:rPr>
                        <a:t>30% to 85%</a:t>
                      </a:r>
                    </a:p>
                  </a:txBody>
                  <a:tcPr marL="45720" marR="45720" marT="18000" marB="18000">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r>
                        <a:rPr lang="en-GB" sz="1400" dirty="0">
                          <a:latin typeface="Nexa Light" panose="02000000000000000000" pitchFamily="2" charset="0"/>
                        </a:rPr>
                        <a:t>£</a:t>
                      </a:r>
                      <a:r>
                        <a:rPr lang="en-US" sz="1400" kern="1200" baseline="0" dirty="0">
                          <a:solidFill>
                            <a:schemeClr val="tx1"/>
                          </a:solidFill>
                          <a:latin typeface="Nexa Light" panose="02000000000000000000" pitchFamily="2" charset="0"/>
                        </a:rPr>
                        <a:t>25k to </a:t>
                      </a:r>
                      <a:r>
                        <a:rPr lang="en-GB" sz="1400" dirty="0">
                          <a:latin typeface="Nexa Light" panose="02000000000000000000" pitchFamily="2" charset="0"/>
                        </a:rPr>
                        <a:t>£</a:t>
                      </a:r>
                      <a:r>
                        <a:rPr lang="en-US" sz="1400" kern="1200" baseline="0" dirty="0">
                          <a:solidFill>
                            <a:schemeClr val="tx1"/>
                          </a:solidFill>
                          <a:latin typeface="Nexa Light" panose="02000000000000000000" pitchFamily="2" charset="0"/>
                        </a:rPr>
                        <a:t>100k</a:t>
                      </a:r>
                    </a:p>
                  </a:txBody>
                  <a:tcPr marL="45720" marR="45720" marT="18000" marB="18000">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r>
                        <a:rPr lang="en-US" sz="1400" kern="1200" baseline="0" dirty="0">
                          <a:solidFill>
                            <a:schemeClr val="tx1"/>
                          </a:solidFill>
                          <a:latin typeface="Nexa Light" panose="02000000000000000000" pitchFamily="2" charset="0"/>
                        </a:rPr>
                        <a:t>30 to 55</a:t>
                      </a:r>
                    </a:p>
                  </a:txBody>
                  <a:tcPr marL="45720" marR="45720" marT="18000" marB="18000">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463273262"/>
                  </a:ext>
                </a:extLst>
              </a:tr>
              <a:tr h="0">
                <a:tc>
                  <a:txBody>
                    <a:bodyPr/>
                    <a:lstStyle/>
                    <a:p>
                      <a:r>
                        <a:rPr lang="en-US" sz="1400" kern="1200" baseline="0">
                          <a:solidFill>
                            <a:schemeClr val="tx1"/>
                          </a:solidFill>
                          <a:latin typeface="Nexa Light" panose="02000000000000000000" pitchFamily="2" charset="0"/>
                        </a:rPr>
                        <a:t>Home mover</a:t>
                      </a:r>
                      <a:endParaRPr lang="en-US" sz="1400" kern="1200" baseline="0" dirty="0">
                        <a:solidFill>
                          <a:schemeClr val="tx1"/>
                        </a:solidFill>
                        <a:latin typeface="Nexa Light" panose="02000000000000000000" pitchFamily="2" charset="0"/>
                      </a:endParaRPr>
                    </a:p>
                  </a:txBody>
                  <a:tcPr marL="45720" marR="45720" marT="18000" marB="18000">
                    <a:lnT w="9525" cap="flat" cmpd="sng" algn="ctr">
                      <a:solidFill>
                        <a:schemeClr val="accent3"/>
                      </a:solidFill>
                      <a:prstDash val="solid"/>
                      <a:round/>
                      <a:headEnd type="none" w="med" len="med"/>
                      <a:tailEnd type="none" w="med" len="med"/>
                    </a:lnT>
                    <a:solidFill>
                      <a:schemeClr val="bg1"/>
                    </a:solidFill>
                  </a:tcPr>
                </a:tc>
                <a:tc>
                  <a:txBody>
                    <a:bodyPr/>
                    <a:lstStyle/>
                    <a:p>
                      <a:pPr marL="0" marR="0" lvl="0" indent="0" algn="l" defTabSz="914300" rtl="0" eaLnBrk="1" fontAlgn="auto" latinLnBrk="0" hangingPunct="1">
                        <a:lnSpc>
                          <a:spcPct val="100000"/>
                        </a:lnSpc>
                        <a:spcBef>
                          <a:spcPts val="0"/>
                        </a:spcBef>
                        <a:spcAft>
                          <a:spcPts val="0"/>
                        </a:spcAft>
                        <a:buClrTx/>
                        <a:buSzTx/>
                        <a:buFontTx/>
                        <a:buNone/>
                        <a:tabLst/>
                        <a:defRPr/>
                      </a:pPr>
                      <a:r>
                        <a:rPr lang="en-GB" sz="1400" dirty="0">
                          <a:latin typeface="Nexa Light" panose="02000000000000000000" pitchFamily="2" charset="0"/>
                        </a:rPr>
                        <a:t>£</a:t>
                      </a:r>
                      <a:r>
                        <a:rPr lang="en-GB" sz="1400">
                          <a:latin typeface="Nexa Light" panose="02000000000000000000" pitchFamily="2" charset="0"/>
                        </a:rPr>
                        <a:t>1</a:t>
                      </a:r>
                      <a:r>
                        <a:rPr lang="en-US" sz="1400" kern="1200" baseline="0">
                          <a:solidFill>
                            <a:schemeClr val="tx1"/>
                          </a:solidFill>
                          <a:latin typeface="Nexa Light" panose="02000000000000000000" pitchFamily="2" charset="0"/>
                        </a:rPr>
                        <a:t>50k to </a:t>
                      </a:r>
                      <a:r>
                        <a:rPr lang="en-GB" sz="1400">
                          <a:latin typeface="Nexa Light" panose="02000000000000000000" pitchFamily="2" charset="0"/>
                        </a:rPr>
                        <a:t>£</a:t>
                      </a:r>
                      <a:r>
                        <a:rPr lang="en-GB" sz="1400" dirty="0">
                          <a:latin typeface="Nexa Light" panose="02000000000000000000" pitchFamily="2" charset="0"/>
                        </a:rPr>
                        <a:t>70</a:t>
                      </a:r>
                      <a:r>
                        <a:rPr lang="en-US" sz="1400" kern="1200" baseline="0" dirty="0">
                          <a:solidFill>
                            <a:schemeClr val="tx1"/>
                          </a:solidFill>
                          <a:latin typeface="Nexa Light" panose="02000000000000000000" pitchFamily="2" charset="0"/>
                        </a:rPr>
                        <a:t>0k</a:t>
                      </a:r>
                    </a:p>
                  </a:txBody>
                  <a:tcPr marL="45720" marR="45720" marT="18000" marB="18000">
                    <a:lnT w="9525" cap="flat" cmpd="sng" algn="ctr">
                      <a:solidFill>
                        <a:schemeClr val="accent3"/>
                      </a:solidFill>
                      <a:prstDash val="solid"/>
                      <a:round/>
                      <a:headEnd type="none" w="med" len="med"/>
                      <a:tailEnd type="none" w="med" len="med"/>
                    </a:lnT>
                    <a:solidFill>
                      <a:schemeClr val="bg1"/>
                    </a:solidFill>
                  </a:tcPr>
                </a:tc>
                <a:tc>
                  <a:txBody>
                    <a:bodyPr/>
                    <a:lstStyle/>
                    <a:p>
                      <a:r>
                        <a:rPr lang="en-US" sz="1400" kern="1200" baseline="0">
                          <a:solidFill>
                            <a:schemeClr val="tx1"/>
                          </a:solidFill>
                          <a:latin typeface="Nexa Light" panose="02000000000000000000" pitchFamily="2" charset="0"/>
                        </a:rPr>
                        <a:t>45% to 90</a:t>
                      </a:r>
                      <a:r>
                        <a:rPr lang="en-US" sz="1400" kern="1200" baseline="0" dirty="0">
                          <a:solidFill>
                            <a:schemeClr val="tx1"/>
                          </a:solidFill>
                          <a:latin typeface="Nexa Light" panose="02000000000000000000" pitchFamily="2" charset="0"/>
                        </a:rPr>
                        <a:t>%</a:t>
                      </a:r>
                    </a:p>
                  </a:txBody>
                  <a:tcPr marL="45720" marR="45720" marT="18000" marB="18000">
                    <a:lnT w="9525" cap="flat" cmpd="sng" algn="ctr">
                      <a:solidFill>
                        <a:schemeClr val="accent3"/>
                      </a:solidFill>
                      <a:prstDash val="solid"/>
                      <a:round/>
                      <a:headEnd type="none" w="med" len="med"/>
                      <a:tailEnd type="none" w="med" len="med"/>
                    </a:lnT>
                    <a:solidFill>
                      <a:schemeClr val="bg1"/>
                    </a:solidFill>
                  </a:tcPr>
                </a:tc>
                <a:tc>
                  <a:txBody>
                    <a:bodyPr/>
                    <a:lstStyle/>
                    <a:p>
                      <a:r>
                        <a:rPr lang="en-GB" sz="1400">
                          <a:latin typeface="Nexa Light" panose="02000000000000000000" pitchFamily="2" charset="0"/>
                        </a:rPr>
                        <a:t>£</a:t>
                      </a:r>
                      <a:r>
                        <a:rPr lang="en-US" sz="1400" kern="1200" baseline="0">
                          <a:solidFill>
                            <a:schemeClr val="tx1"/>
                          </a:solidFill>
                          <a:latin typeface="Nexa Light" panose="02000000000000000000" pitchFamily="2" charset="0"/>
                        </a:rPr>
                        <a:t>25k to </a:t>
                      </a:r>
                      <a:r>
                        <a:rPr lang="en-GB" sz="1400">
                          <a:latin typeface="Nexa Light" panose="02000000000000000000" pitchFamily="2" charset="0"/>
                        </a:rPr>
                        <a:t>£</a:t>
                      </a:r>
                      <a:r>
                        <a:rPr lang="en-US" sz="1400" kern="1200" baseline="0" dirty="0">
                          <a:solidFill>
                            <a:schemeClr val="tx1"/>
                          </a:solidFill>
                          <a:latin typeface="Nexa Light" panose="02000000000000000000" pitchFamily="2" charset="0"/>
                        </a:rPr>
                        <a:t>100k</a:t>
                      </a:r>
                    </a:p>
                  </a:txBody>
                  <a:tcPr marL="45720" marR="45720" marT="18000" marB="18000">
                    <a:lnT w="9525" cap="flat" cmpd="sng" algn="ctr">
                      <a:solidFill>
                        <a:schemeClr val="accent3"/>
                      </a:solidFill>
                      <a:prstDash val="solid"/>
                      <a:round/>
                      <a:headEnd type="none" w="med" len="med"/>
                      <a:tailEnd type="none" w="med" len="med"/>
                    </a:lnT>
                    <a:solidFill>
                      <a:schemeClr val="bg1"/>
                    </a:solidFill>
                  </a:tcPr>
                </a:tc>
                <a:tc>
                  <a:txBody>
                    <a:bodyPr/>
                    <a:lstStyle/>
                    <a:p>
                      <a:r>
                        <a:rPr lang="en-US" sz="1400" kern="1200" baseline="0" dirty="0">
                          <a:solidFill>
                            <a:schemeClr val="tx1"/>
                          </a:solidFill>
                          <a:latin typeface="Nexa Light" panose="02000000000000000000" pitchFamily="2" charset="0"/>
                        </a:rPr>
                        <a:t>30 to 50</a:t>
                      </a:r>
                    </a:p>
                  </a:txBody>
                  <a:tcPr marL="45720" marR="45720" marT="18000" marB="18000">
                    <a:lnT w="9525" cap="flat" cmpd="sng" algn="ctr">
                      <a:solidFill>
                        <a:schemeClr val="accent3"/>
                      </a:solidFill>
                      <a:prstDash val="solid"/>
                      <a:round/>
                      <a:headEnd type="none" w="med" len="med"/>
                      <a:tailEnd type="none" w="med" len="med"/>
                    </a:lnT>
                    <a:solidFill>
                      <a:schemeClr val="bg1"/>
                    </a:solidFill>
                  </a:tcPr>
                </a:tc>
                <a:extLst>
                  <a:ext uri="{0D108BD9-81ED-4DB2-BD59-A6C34878D82A}">
                    <a16:rowId xmlns:a16="http://schemas.microsoft.com/office/drawing/2014/main" val="1653278425"/>
                  </a:ext>
                </a:extLst>
              </a:tr>
            </a:tbl>
          </a:graphicData>
        </a:graphic>
      </p:graphicFrame>
    </p:spTree>
    <p:extLst>
      <p:ext uri="{BB962C8B-B14F-4D97-AF65-F5344CB8AC3E}">
        <p14:creationId xmlns:p14="http://schemas.microsoft.com/office/powerpoint/2010/main" val="397364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FCAF412-6214-4194-8305-1BF7D07686A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518" name="think-cell Slide" r:id="rId5" imgW="503" imgH="503" progId="TCLayout.ActiveDocument.1">
                  <p:embed/>
                </p:oleObj>
              </mc:Choice>
              <mc:Fallback>
                <p:oleObj name="think-cell Slide" r:id="rId5" imgW="503" imgH="503" progId="TCLayout.ActiveDocument.1">
                  <p:embed/>
                  <p:pic>
                    <p:nvPicPr>
                      <p:cNvPr id="8" name="Object 7" hidden="1">
                        <a:extLst>
                          <a:ext uri="{FF2B5EF4-FFF2-40B4-BE49-F238E27FC236}">
                            <a16:creationId xmlns:a16="http://schemas.microsoft.com/office/drawing/2014/main" id="{3FCAF412-6214-4194-8305-1BF7D07686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40C1BD66-925A-4F7A-937B-7191851AEB6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800" dirty="0">
              <a:latin typeface="Nexa Light" panose="02000000000000000000"/>
              <a:sym typeface="Nexa Light" panose="02000000000000000000"/>
            </a:endParaRPr>
          </a:p>
        </p:txBody>
      </p:sp>
      <p:sp>
        <p:nvSpPr>
          <p:cNvPr id="3" name="Slide Number Placeholder 2">
            <a:extLst>
              <a:ext uri="{FF2B5EF4-FFF2-40B4-BE49-F238E27FC236}">
                <a16:creationId xmlns:a16="http://schemas.microsoft.com/office/drawing/2014/main" id="{98C4A3D5-EA44-4AB2-A87A-2911A3BA93A1}"/>
              </a:ext>
            </a:extLst>
          </p:cNvPr>
          <p:cNvSpPr>
            <a:spLocks noGrp="1"/>
          </p:cNvSpPr>
          <p:nvPr>
            <p:ph type="sldNum" sz="quarter" idx="12"/>
          </p:nvPr>
        </p:nvSpPr>
        <p:spPr/>
        <p:txBody>
          <a:bodyPr/>
          <a:lstStyle/>
          <a:p>
            <a:fld id="{7DC3225D-D408-5843-A21A-C168DB0148A5}" type="slidenum">
              <a:rPr lang="en-US" smtClean="0"/>
              <a:pPr/>
              <a:t>3</a:t>
            </a:fld>
            <a:endParaRPr lang="en-US" dirty="0"/>
          </a:p>
        </p:txBody>
      </p:sp>
      <p:sp>
        <p:nvSpPr>
          <p:cNvPr id="4" name="Title 3">
            <a:extLst>
              <a:ext uri="{FF2B5EF4-FFF2-40B4-BE49-F238E27FC236}">
                <a16:creationId xmlns:a16="http://schemas.microsoft.com/office/drawing/2014/main" id="{A5FBB28A-3B7F-47FC-AF87-BD8BD3183E4E}"/>
              </a:ext>
            </a:extLst>
          </p:cNvPr>
          <p:cNvSpPr>
            <a:spLocks noGrp="1"/>
          </p:cNvSpPr>
          <p:nvPr>
            <p:ph type="title"/>
          </p:nvPr>
        </p:nvSpPr>
        <p:spPr>
          <a:xfrm>
            <a:off x="191257" y="12273"/>
            <a:ext cx="10805519" cy="1368000"/>
          </a:xfrm>
        </p:spPr>
        <p:txBody>
          <a:bodyPr/>
          <a:lstStyle/>
          <a:p>
            <a:r>
              <a:rPr lang="en-US" sz="4800">
                <a:solidFill>
                  <a:schemeClr val="tx2"/>
                </a:solidFill>
              </a:rPr>
              <a:t>Whole of Market</a:t>
            </a:r>
            <a:endParaRPr lang="en-IN" sz="4800" dirty="0"/>
          </a:p>
        </p:txBody>
      </p:sp>
      <p:graphicFrame>
        <p:nvGraphicFramePr>
          <p:cNvPr id="6" name="Content Placeholder 15">
            <a:extLst>
              <a:ext uri="{FF2B5EF4-FFF2-40B4-BE49-F238E27FC236}">
                <a16:creationId xmlns:a16="http://schemas.microsoft.com/office/drawing/2014/main" id="{8FD46A9C-9CBB-4E69-9876-CCF6B42C8252}"/>
              </a:ext>
            </a:extLst>
          </p:cNvPr>
          <p:cNvGraphicFramePr>
            <a:graphicFrameLocks/>
          </p:cNvGraphicFramePr>
          <p:nvPr>
            <p:extLst>
              <p:ext uri="{D42A27DB-BD31-4B8C-83A1-F6EECF244321}">
                <p14:modId xmlns:p14="http://schemas.microsoft.com/office/powerpoint/2010/main" val="389199878"/>
              </p:ext>
            </p:extLst>
          </p:nvPr>
        </p:nvGraphicFramePr>
        <p:xfrm>
          <a:off x="3003216" y="1508263"/>
          <a:ext cx="5181600" cy="435133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27041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FCAF412-6214-4194-8305-1BF7D07686A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761" name="think-cell Slide" r:id="rId5" imgW="503" imgH="503" progId="TCLayout.ActiveDocument.1">
                  <p:embed/>
                </p:oleObj>
              </mc:Choice>
              <mc:Fallback>
                <p:oleObj name="think-cell Slide" r:id="rId5" imgW="503" imgH="503" progId="TCLayout.ActiveDocument.1">
                  <p:embed/>
                  <p:pic>
                    <p:nvPicPr>
                      <p:cNvPr id="8" name="Object 7" hidden="1">
                        <a:extLst>
                          <a:ext uri="{FF2B5EF4-FFF2-40B4-BE49-F238E27FC236}">
                            <a16:creationId xmlns:a16="http://schemas.microsoft.com/office/drawing/2014/main" id="{3FCAF412-6214-4194-8305-1BF7D07686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40C1BD66-925A-4F7A-937B-7191851AEB6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800" dirty="0">
              <a:latin typeface="Nexa Light" panose="02000000000000000000"/>
              <a:sym typeface="Nexa Light" panose="02000000000000000000"/>
            </a:endParaRPr>
          </a:p>
        </p:txBody>
      </p:sp>
      <p:sp>
        <p:nvSpPr>
          <p:cNvPr id="3" name="Slide Number Placeholder 2">
            <a:extLst>
              <a:ext uri="{FF2B5EF4-FFF2-40B4-BE49-F238E27FC236}">
                <a16:creationId xmlns:a16="http://schemas.microsoft.com/office/drawing/2014/main" id="{98C4A3D5-EA44-4AB2-A87A-2911A3BA93A1}"/>
              </a:ext>
            </a:extLst>
          </p:cNvPr>
          <p:cNvSpPr>
            <a:spLocks noGrp="1"/>
          </p:cNvSpPr>
          <p:nvPr>
            <p:ph type="sldNum" sz="quarter" idx="12"/>
          </p:nvPr>
        </p:nvSpPr>
        <p:spPr/>
        <p:txBody>
          <a:bodyPr/>
          <a:lstStyle/>
          <a:p>
            <a:fld id="{7DC3225D-D408-5843-A21A-C168DB0148A5}" type="slidenum">
              <a:rPr lang="en-US" smtClean="0"/>
              <a:pPr/>
              <a:t>4</a:t>
            </a:fld>
            <a:endParaRPr lang="en-US" dirty="0"/>
          </a:p>
        </p:txBody>
      </p:sp>
      <p:sp>
        <p:nvSpPr>
          <p:cNvPr id="4" name="Title 3">
            <a:extLst>
              <a:ext uri="{FF2B5EF4-FFF2-40B4-BE49-F238E27FC236}">
                <a16:creationId xmlns:a16="http://schemas.microsoft.com/office/drawing/2014/main" id="{A5FBB28A-3B7F-47FC-AF87-BD8BD3183E4E}"/>
              </a:ext>
            </a:extLst>
          </p:cNvPr>
          <p:cNvSpPr>
            <a:spLocks noGrp="1"/>
          </p:cNvSpPr>
          <p:nvPr>
            <p:ph type="title"/>
          </p:nvPr>
        </p:nvSpPr>
        <p:spPr>
          <a:xfrm>
            <a:off x="263351" y="-1416"/>
            <a:ext cx="10805519" cy="1368000"/>
          </a:xfrm>
        </p:spPr>
        <p:txBody>
          <a:bodyPr/>
          <a:lstStyle/>
          <a:p>
            <a:r>
              <a:rPr lang="en-US" sz="4800">
                <a:solidFill>
                  <a:schemeClr val="tx2"/>
                </a:solidFill>
              </a:rPr>
              <a:t>First Time Buyer</a:t>
            </a:r>
            <a:endParaRPr lang="en-IN" sz="4800" dirty="0"/>
          </a:p>
        </p:txBody>
      </p:sp>
      <p:graphicFrame>
        <p:nvGraphicFramePr>
          <p:cNvPr id="6" name="Content Placeholder 15">
            <a:extLst>
              <a:ext uri="{FF2B5EF4-FFF2-40B4-BE49-F238E27FC236}">
                <a16:creationId xmlns:a16="http://schemas.microsoft.com/office/drawing/2014/main" id="{8FD46A9C-9CBB-4E69-9876-CCF6B42C8252}"/>
              </a:ext>
            </a:extLst>
          </p:cNvPr>
          <p:cNvGraphicFramePr>
            <a:graphicFrameLocks/>
          </p:cNvGraphicFramePr>
          <p:nvPr>
            <p:extLst>
              <p:ext uri="{D42A27DB-BD31-4B8C-83A1-F6EECF244321}">
                <p14:modId xmlns:p14="http://schemas.microsoft.com/office/powerpoint/2010/main" val="3307121517"/>
              </p:ext>
            </p:extLst>
          </p:nvPr>
        </p:nvGraphicFramePr>
        <p:xfrm>
          <a:off x="3505200" y="1445202"/>
          <a:ext cx="5181600" cy="435133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751190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FCAF412-6214-4194-8305-1BF7D07686A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84" name="think-cell Slide" r:id="rId5" imgW="503" imgH="503" progId="TCLayout.ActiveDocument.1">
                  <p:embed/>
                </p:oleObj>
              </mc:Choice>
              <mc:Fallback>
                <p:oleObj name="think-cell Slide" r:id="rId5" imgW="503" imgH="503" progId="TCLayout.ActiveDocument.1">
                  <p:embed/>
                  <p:pic>
                    <p:nvPicPr>
                      <p:cNvPr id="8" name="Object 7" hidden="1">
                        <a:extLst>
                          <a:ext uri="{FF2B5EF4-FFF2-40B4-BE49-F238E27FC236}">
                            <a16:creationId xmlns:a16="http://schemas.microsoft.com/office/drawing/2014/main" id="{3FCAF412-6214-4194-8305-1BF7D07686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40C1BD66-925A-4F7A-937B-7191851AEB6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800" dirty="0">
              <a:latin typeface="Nexa Light" panose="02000000000000000000"/>
              <a:sym typeface="Nexa Light" panose="02000000000000000000"/>
            </a:endParaRPr>
          </a:p>
        </p:txBody>
      </p:sp>
      <p:sp>
        <p:nvSpPr>
          <p:cNvPr id="3" name="Slide Number Placeholder 2">
            <a:extLst>
              <a:ext uri="{FF2B5EF4-FFF2-40B4-BE49-F238E27FC236}">
                <a16:creationId xmlns:a16="http://schemas.microsoft.com/office/drawing/2014/main" id="{98C4A3D5-EA44-4AB2-A87A-2911A3BA93A1}"/>
              </a:ext>
            </a:extLst>
          </p:cNvPr>
          <p:cNvSpPr>
            <a:spLocks noGrp="1"/>
          </p:cNvSpPr>
          <p:nvPr>
            <p:ph type="sldNum" sz="quarter" idx="12"/>
          </p:nvPr>
        </p:nvSpPr>
        <p:spPr/>
        <p:txBody>
          <a:bodyPr/>
          <a:lstStyle/>
          <a:p>
            <a:fld id="{7DC3225D-D408-5843-A21A-C168DB0148A5}" type="slidenum">
              <a:rPr lang="en-US" smtClean="0"/>
              <a:pPr/>
              <a:t>5</a:t>
            </a:fld>
            <a:endParaRPr lang="en-US" dirty="0"/>
          </a:p>
        </p:txBody>
      </p:sp>
      <p:sp>
        <p:nvSpPr>
          <p:cNvPr id="4" name="Title 3">
            <a:extLst>
              <a:ext uri="{FF2B5EF4-FFF2-40B4-BE49-F238E27FC236}">
                <a16:creationId xmlns:a16="http://schemas.microsoft.com/office/drawing/2014/main" id="{A5FBB28A-3B7F-47FC-AF87-BD8BD3183E4E}"/>
              </a:ext>
            </a:extLst>
          </p:cNvPr>
          <p:cNvSpPr>
            <a:spLocks noGrp="1"/>
          </p:cNvSpPr>
          <p:nvPr>
            <p:ph type="title"/>
          </p:nvPr>
        </p:nvSpPr>
        <p:spPr>
          <a:xfrm>
            <a:off x="263351" y="-1416"/>
            <a:ext cx="10805519" cy="1368000"/>
          </a:xfrm>
        </p:spPr>
        <p:txBody>
          <a:bodyPr/>
          <a:lstStyle/>
          <a:p>
            <a:r>
              <a:rPr lang="en-US" sz="4800" dirty="0">
                <a:solidFill>
                  <a:schemeClr val="tx2"/>
                </a:solidFill>
              </a:rPr>
              <a:t>Remortgage</a:t>
            </a:r>
            <a:endParaRPr lang="en-IN" sz="4800" dirty="0"/>
          </a:p>
        </p:txBody>
      </p:sp>
      <p:graphicFrame>
        <p:nvGraphicFramePr>
          <p:cNvPr id="6" name="Content Placeholder 15">
            <a:extLst>
              <a:ext uri="{FF2B5EF4-FFF2-40B4-BE49-F238E27FC236}">
                <a16:creationId xmlns:a16="http://schemas.microsoft.com/office/drawing/2014/main" id="{8FD46A9C-9CBB-4E69-9876-CCF6B42C8252}"/>
              </a:ext>
            </a:extLst>
          </p:cNvPr>
          <p:cNvGraphicFramePr>
            <a:graphicFrameLocks/>
          </p:cNvGraphicFramePr>
          <p:nvPr>
            <p:extLst>
              <p:ext uri="{D42A27DB-BD31-4B8C-83A1-F6EECF244321}">
                <p14:modId xmlns:p14="http://schemas.microsoft.com/office/powerpoint/2010/main" val="3380126589"/>
              </p:ext>
            </p:extLst>
          </p:nvPr>
        </p:nvGraphicFramePr>
        <p:xfrm>
          <a:off x="3505200" y="1466222"/>
          <a:ext cx="5181600" cy="435133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806888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FCAF412-6214-4194-8305-1BF7D07686A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807" name="think-cell Slide" r:id="rId5" imgW="503" imgH="503" progId="TCLayout.ActiveDocument.1">
                  <p:embed/>
                </p:oleObj>
              </mc:Choice>
              <mc:Fallback>
                <p:oleObj name="think-cell Slide" r:id="rId5" imgW="503" imgH="503" progId="TCLayout.ActiveDocument.1">
                  <p:embed/>
                  <p:pic>
                    <p:nvPicPr>
                      <p:cNvPr id="8" name="Object 7" hidden="1">
                        <a:extLst>
                          <a:ext uri="{FF2B5EF4-FFF2-40B4-BE49-F238E27FC236}">
                            <a16:creationId xmlns:a16="http://schemas.microsoft.com/office/drawing/2014/main" id="{3FCAF412-6214-4194-8305-1BF7D07686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40C1BD66-925A-4F7A-937B-7191851AEB6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800" dirty="0">
              <a:latin typeface="Nexa Light" panose="02000000000000000000"/>
              <a:sym typeface="Nexa Light" panose="02000000000000000000"/>
            </a:endParaRPr>
          </a:p>
        </p:txBody>
      </p:sp>
      <p:sp>
        <p:nvSpPr>
          <p:cNvPr id="3" name="Slide Number Placeholder 2">
            <a:extLst>
              <a:ext uri="{FF2B5EF4-FFF2-40B4-BE49-F238E27FC236}">
                <a16:creationId xmlns:a16="http://schemas.microsoft.com/office/drawing/2014/main" id="{98C4A3D5-EA44-4AB2-A87A-2911A3BA93A1}"/>
              </a:ext>
            </a:extLst>
          </p:cNvPr>
          <p:cNvSpPr>
            <a:spLocks noGrp="1"/>
          </p:cNvSpPr>
          <p:nvPr>
            <p:ph type="sldNum" sz="quarter" idx="12"/>
          </p:nvPr>
        </p:nvSpPr>
        <p:spPr/>
        <p:txBody>
          <a:bodyPr/>
          <a:lstStyle/>
          <a:p>
            <a:fld id="{7DC3225D-D408-5843-A21A-C168DB0148A5}" type="slidenum">
              <a:rPr lang="en-US" smtClean="0"/>
              <a:pPr/>
              <a:t>6</a:t>
            </a:fld>
            <a:endParaRPr lang="en-US" dirty="0"/>
          </a:p>
        </p:txBody>
      </p:sp>
      <p:sp>
        <p:nvSpPr>
          <p:cNvPr id="4" name="Title 3">
            <a:extLst>
              <a:ext uri="{FF2B5EF4-FFF2-40B4-BE49-F238E27FC236}">
                <a16:creationId xmlns:a16="http://schemas.microsoft.com/office/drawing/2014/main" id="{A5FBB28A-3B7F-47FC-AF87-BD8BD3183E4E}"/>
              </a:ext>
            </a:extLst>
          </p:cNvPr>
          <p:cNvSpPr>
            <a:spLocks noGrp="1"/>
          </p:cNvSpPr>
          <p:nvPr>
            <p:ph type="title"/>
          </p:nvPr>
        </p:nvSpPr>
        <p:spPr>
          <a:xfrm>
            <a:off x="263351" y="-1416"/>
            <a:ext cx="10805519" cy="1368000"/>
          </a:xfrm>
        </p:spPr>
        <p:txBody>
          <a:bodyPr/>
          <a:lstStyle/>
          <a:p>
            <a:r>
              <a:rPr lang="en-US" sz="4800">
                <a:solidFill>
                  <a:schemeClr val="tx2"/>
                </a:solidFill>
              </a:rPr>
              <a:t>Home Mover</a:t>
            </a:r>
            <a:endParaRPr lang="en-IN" sz="4800" dirty="0"/>
          </a:p>
        </p:txBody>
      </p:sp>
      <p:graphicFrame>
        <p:nvGraphicFramePr>
          <p:cNvPr id="6" name="Content Placeholder 15">
            <a:extLst>
              <a:ext uri="{FF2B5EF4-FFF2-40B4-BE49-F238E27FC236}">
                <a16:creationId xmlns:a16="http://schemas.microsoft.com/office/drawing/2014/main" id="{8FD46A9C-9CBB-4E69-9876-CCF6B42C8252}"/>
              </a:ext>
            </a:extLst>
          </p:cNvPr>
          <p:cNvGraphicFramePr>
            <a:graphicFrameLocks/>
          </p:cNvGraphicFramePr>
          <p:nvPr>
            <p:extLst>
              <p:ext uri="{D42A27DB-BD31-4B8C-83A1-F6EECF244321}">
                <p14:modId xmlns:p14="http://schemas.microsoft.com/office/powerpoint/2010/main" val="3380651391"/>
              </p:ext>
            </p:extLst>
          </p:nvPr>
        </p:nvGraphicFramePr>
        <p:xfrm>
          <a:off x="3505200" y="1314271"/>
          <a:ext cx="5181600" cy="435133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541957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FCAF412-6214-4194-8305-1BF7D07686A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75" name="think-cell Slide" r:id="rId5" imgW="503" imgH="503" progId="TCLayout.ActiveDocument.1">
                  <p:embed/>
                </p:oleObj>
              </mc:Choice>
              <mc:Fallback>
                <p:oleObj name="think-cell Slide" r:id="rId5" imgW="503" imgH="503" progId="TCLayout.ActiveDocument.1">
                  <p:embed/>
                  <p:pic>
                    <p:nvPicPr>
                      <p:cNvPr id="8" name="Object 7" hidden="1">
                        <a:extLst>
                          <a:ext uri="{FF2B5EF4-FFF2-40B4-BE49-F238E27FC236}">
                            <a16:creationId xmlns:a16="http://schemas.microsoft.com/office/drawing/2014/main" id="{3FCAF412-6214-4194-8305-1BF7D07686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40C1BD66-925A-4F7A-937B-7191851AEB6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800" dirty="0">
              <a:latin typeface="Nexa Light" panose="02000000000000000000"/>
              <a:sym typeface="Nexa Light" panose="02000000000000000000"/>
            </a:endParaRPr>
          </a:p>
        </p:txBody>
      </p:sp>
      <p:sp>
        <p:nvSpPr>
          <p:cNvPr id="3" name="Slide Number Placeholder 2">
            <a:extLst>
              <a:ext uri="{FF2B5EF4-FFF2-40B4-BE49-F238E27FC236}">
                <a16:creationId xmlns:a16="http://schemas.microsoft.com/office/drawing/2014/main" id="{98C4A3D5-EA44-4AB2-A87A-2911A3BA93A1}"/>
              </a:ext>
            </a:extLst>
          </p:cNvPr>
          <p:cNvSpPr>
            <a:spLocks noGrp="1"/>
          </p:cNvSpPr>
          <p:nvPr>
            <p:ph type="sldNum" sz="quarter" idx="12"/>
          </p:nvPr>
        </p:nvSpPr>
        <p:spPr/>
        <p:txBody>
          <a:bodyPr/>
          <a:lstStyle/>
          <a:p>
            <a:fld id="{7DC3225D-D408-5843-A21A-C168DB0148A5}" type="slidenum">
              <a:rPr lang="en-US" smtClean="0"/>
              <a:pPr/>
              <a:t>7</a:t>
            </a:fld>
            <a:endParaRPr lang="en-US" dirty="0"/>
          </a:p>
        </p:txBody>
      </p:sp>
      <p:sp>
        <p:nvSpPr>
          <p:cNvPr id="4" name="Title 3">
            <a:extLst>
              <a:ext uri="{FF2B5EF4-FFF2-40B4-BE49-F238E27FC236}">
                <a16:creationId xmlns:a16="http://schemas.microsoft.com/office/drawing/2014/main" id="{A5FBB28A-3B7F-47FC-AF87-BD8BD3183E4E}"/>
              </a:ext>
            </a:extLst>
          </p:cNvPr>
          <p:cNvSpPr>
            <a:spLocks noGrp="1"/>
          </p:cNvSpPr>
          <p:nvPr>
            <p:ph type="title"/>
          </p:nvPr>
        </p:nvSpPr>
        <p:spPr>
          <a:xfrm>
            <a:off x="219107" y="-1416"/>
            <a:ext cx="10805519" cy="1368000"/>
          </a:xfrm>
        </p:spPr>
        <p:txBody>
          <a:bodyPr/>
          <a:lstStyle/>
          <a:p>
            <a:r>
              <a:rPr lang="en-US" sz="4800" dirty="0">
                <a:solidFill>
                  <a:schemeClr val="tx2"/>
                </a:solidFill>
              </a:rPr>
              <a:t>Self employed</a:t>
            </a:r>
            <a:endParaRPr lang="en-IN" sz="4800" dirty="0"/>
          </a:p>
        </p:txBody>
      </p:sp>
      <p:graphicFrame>
        <p:nvGraphicFramePr>
          <p:cNvPr id="6" name="Content Placeholder 15">
            <a:extLst>
              <a:ext uri="{FF2B5EF4-FFF2-40B4-BE49-F238E27FC236}">
                <a16:creationId xmlns:a16="http://schemas.microsoft.com/office/drawing/2014/main" id="{8FD46A9C-9CBB-4E69-9876-CCF6B42C8252}"/>
              </a:ext>
            </a:extLst>
          </p:cNvPr>
          <p:cNvGraphicFramePr>
            <a:graphicFrameLocks/>
          </p:cNvGraphicFramePr>
          <p:nvPr>
            <p:extLst>
              <p:ext uri="{D42A27DB-BD31-4B8C-83A1-F6EECF244321}">
                <p14:modId xmlns:p14="http://schemas.microsoft.com/office/powerpoint/2010/main" val="2806918967"/>
              </p:ext>
            </p:extLst>
          </p:nvPr>
        </p:nvGraphicFramePr>
        <p:xfrm>
          <a:off x="3505200" y="1366584"/>
          <a:ext cx="5181600" cy="435133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6038204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33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93YYvWN1faLBtx4saekrk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93YYvWN1faLBtx4saekrk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93YYvWN1faLBtx4saekrk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93YYvWN1faLBtx4saekrk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G1qqgrHlFg6.XpIs1oJ.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YpracNb73W6pGYOvqgtpr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93YYvWN1faLBtx4saekrk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93YYvWN1faLBtx4saekrkg"/>
</p:tagLst>
</file>

<file path=ppt/theme/theme1.xml><?xml version="1.0" encoding="utf-8"?>
<a:theme xmlns:a="http://schemas.openxmlformats.org/drawingml/2006/main" name="1_Office Theme">
  <a:themeElements>
    <a:clrScheme name="MBT">
      <a:dk1>
        <a:srgbClr val="5B5B5B"/>
      </a:dk1>
      <a:lt1>
        <a:srgbClr val="FFFFFF"/>
      </a:lt1>
      <a:dk2>
        <a:srgbClr val="08305C"/>
      </a:dk2>
      <a:lt2>
        <a:srgbClr val="E7E6E6"/>
      </a:lt2>
      <a:accent1>
        <a:srgbClr val="F39B48"/>
      </a:accent1>
      <a:accent2>
        <a:srgbClr val="3BABD1"/>
      </a:accent2>
      <a:accent3>
        <a:srgbClr val="467F6C"/>
      </a:accent3>
      <a:accent4>
        <a:srgbClr val="B3D08C"/>
      </a:accent4>
      <a:accent5>
        <a:srgbClr val="073B40"/>
      </a:accent5>
      <a:accent6>
        <a:srgbClr val="E3CEA2"/>
      </a:accent6>
      <a:hlink>
        <a:srgbClr val="B93047"/>
      </a:hlink>
      <a:folHlink>
        <a:srgbClr val="736BAA"/>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t" anchorCtr="0">
        <a:noAutofit/>
      </a:bodyPr>
      <a:lstStyle>
        <a:defPPr>
          <a:defRPr>
            <a:solidFill>
              <a:schemeClr val="bg1"/>
            </a:solidFill>
            <a:latin typeface="DIN Alternate" charset="0"/>
            <a:ea typeface="DIN Alternate" charset="0"/>
            <a:cs typeface="DIN Alternate"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81173</TotalTime>
  <Words>324</Words>
  <Application>Microsoft Macintosh PowerPoint</Application>
  <PresentationFormat>Widescreen</PresentationFormat>
  <Paragraphs>54</Paragraphs>
  <Slides>7</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3" baseType="lpstr">
      <vt:lpstr>Arial</vt:lpstr>
      <vt:lpstr>Calibri</vt:lpstr>
      <vt:lpstr>DIN Alternate</vt:lpstr>
      <vt:lpstr>Nexa Light</vt:lpstr>
      <vt:lpstr>1_Office Theme</vt:lpstr>
      <vt:lpstr>think-cell Slide</vt:lpstr>
      <vt:lpstr>Mortgage Broker Tools Affordability Index</vt:lpstr>
      <vt:lpstr>MBT Affordability index</vt:lpstr>
      <vt:lpstr>Whole of Market</vt:lpstr>
      <vt:lpstr>First Time Buyer</vt:lpstr>
      <vt:lpstr>Remortgage</vt:lpstr>
      <vt:lpstr>Home Mover</vt:lpstr>
      <vt:lpstr>Self employed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Trezona</dc:creator>
  <cp:lastModifiedBy>Alex Hammond</cp:lastModifiedBy>
  <cp:revision>424</cp:revision>
  <cp:lastPrinted>2018-10-12T09:24:54Z</cp:lastPrinted>
  <dcterms:created xsi:type="dcterms:W3CDTF">2018-02-04T20:18:42Z</dcterms:created>
  <dcterms:modified xsi:type="dcterms:W3CDTF">2021-02-08T20:05:21Z</dcterms:modified>
</cp:coreProperties>
</file>